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30" d="100"/>
          <a:sy n="30" d="100"/>
        </p:scale>
        <p:origin x="1104" y="19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19/05/2026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oaopcostar@gmail.com" TargetMode="External"/><Relationship Id="rId2" Type="http://schemas.openxmlformats.org/officeDocument/2006/relationships/hyperlink" Target="mailto:pedrohugo1725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rof.fernandopinheiro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357604"/>
            <a:ext cx="28751118" cy="83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3" b="1" dirty="0"/>
              <a:t>A IMPORTÂNCIA DAS LICITAÇÕES NA ADMINISTRAÇÃO PÚBLICA </a:t>
            </a:r>
            <a:r>
              <a:rPr lang="pt-BR" sz="4253" b="1" baseline="30000" dirty="0"/>
              <a:t>(1)</a:t>
            </a:r>
            <a:endParaRPr lang="en-GB" sz="4253" b="1" baseline="30000" dirty="0">
              <a:solidFill>
                <a:srgbClr val="FF0000"/>
              </a:solidFill>
            </a:endParaRP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538598"/>
            <a:ext cx="28751117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Pedro Hugo Magalhães Cavalcante </a:t>
            </a:r>
            <a:r>
              <a:rPr lang="pt-BR" sz="3027" b="1" baseline="30000" dirty="0"/>
              <a:t>(2)</a:t>
            </a:r>
            <a:r>
              <a:rPr lang="pt-BR" sz="3027" b="1" dirty="0"/>
              <a:t>; João Pedro Costa Reges </a:t>
            </a:r>
            <a:r>
              <a:rPr lang="pt-BR" sz="3027" b="1" baseline="30000" dirty="0"/>
              <a:t>(3</a:t>
            </a:r>
            <a:r>
              <a:rPr lang="pt-BR" sz="3027" b="1" dirty="0"/>
              <a:t>); Francisco Fernando Pinheiro Leite </a:t>
            </a:r>
            <a:r>
              <a:rPr lang="pt-BR" sz="3027" b="1" baseline="30000" dirty="0"/>
              <a:t>(4)</a:t>
            </a:r>
            <a:r>
              <a:rPr lang="pt-BR" sz="3027" b="1" dirty="0"/>
              <a:t>;</a:t>
            </a:r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4" y="7868998"/>
            <a:ext cx="22915311" cy="116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(2) Estudante; Faculdade Evolução Alto Oeste Potiguar; Pau dos Ferros, Rio Grande do Norte; </a:t>
            </a:r>
            <a:r>
              <a:rPr lang="pt-BR" sz="3491" baseline="30000" dirty="0">
                <a:hlinkClick r:id="rId2"/>
              </a:rPr>
              <a:t>pedrohugo1725@gmail.com</a:t>
            </a:r>
            <a:r>
              <a:rPr lang="pt-BR" sz="3491" baseline="30000" dirty="0"/>
              <a:t>; </a:t>
            </a:r>
          </a:p>
          <a:p>
            <a:pPr algn="ctr"/>
            <a:r>
              <a:rPr lang="pt-BR" sz="3491" baseline="30000" dirty="0"/>
              <a:t>(3) Estudante; Faculdade Evolução Alto Oeste Potiguar; Pau dos Ferros, Rio Grande do Norte; </a:t>
            </a:r>
            <a:r>
              <a:rPr lang="pt-BR" sz="3491" baseline="30000" dirty="0">
                <a:hlinkClick r:id="rId3"/>
              </a:rPr>
              <a:t>joaopcostar@gmail.com</a:t>
            </a:r>
            <a:r>
              <a:rPr lang="pt-BR" sz="3491" baseline="30000" dirty="0"/>
              <a:t>; </a:t>
            </a:r>
          </a:p>
          <a:p>
            <a:pPr algn="ctr"/>
            <a:r>
              <a:rPr lang="pt-BR" sz="3491" baseline="30000" dirty="0"/>
              <a:t>(4) Professor, Mestre; Faculdade Evolução Alto Oeste Potiguar; Pau dos Ferros, Rio Grande do Norte; </a:t>
            </a:r>
            <a:r>
              <a:rPr lang="pt-BR" sz="3491" baseline="30000" dirty="0">
                <a:hlinkClick r:id="rId4"/>
              </a:rPr>
              <a:t>prof.fernandopinheiro@gmail.com</a:t>
            </a:r>
            <a:r>
              <a:rPr lang="pt-BR" sz="3491" baseline="30000" dirty="0"/>
              <a:t>; 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23610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Introdução/problematização: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 licitações públicas desempenham papel essencial na administração pública brasileira, pois garantem que a contratação de serviços e a aquisição de bens ocorram de maneira legal, transparente e eficiente. Nesse contexto, surge a problemática acerca de como os processos licitatórios contribuem para a transparência e para a eficiência da gestão pública. O tema apresenta grande relevância social e administrativa, considerando que as licitações representam mecanismos fundamentais para assegurar o controle dos gastos públicos, evitar irregularidades e garantir igualdade de condições entre as empresas participantes. Além disso, os processos licitatórios fortalecem os princípios constitucionais da administração pública, especialmente a legalidade, a moralidade, a impessoalidade e a publicidade.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Objetivo: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analisar a importância das licitações para a transparência e eficiência da administração pública.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Método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a pesquisa caracteriza-se como bibliográfica, de natureza qualitativa e caráter descritivo, realizada por meio da análise de livros, artigos científicos, legislações e conteúdos relacionados à administração pública e aos processos licitatórios no Brasil. Além disso, utilizou-se a ferramenta de inteligência artificial </a:t>
            </a:r>
            <a:r>
              <a:rPr lang="pt-BR" sz="36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ChatGPT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desenvolvida pela </a:t>
            </a:r>
            <a:r>
              <a:rPr lang="pt-BR" sz="36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OpenAI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como apoio na organização textual e estruturação do resumo acadêmico. Segundo Meirelles (2022), as licitações representam importante instrumento de controle administrativo e proteção do interesse público. Da mesma forma, Di Pietro (2023) destaca que os processos licitatórios asseguram princípios como moralidade, impessoalidade e igualdade entre os participantes.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Resultados: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observou-se que as licitações auxiliam significativamente no combate à corrupção, evitam favorecimentos indevidos e garantem maior controle sobre os recursos públicos. Verificou-se também que a Lei n.º 14.133/2021 estabelece princípios e diretrizes que fortalecem a transparência, a competitividade e a eficiência nos processos licitatórios, contribuindo para uma gestão pública mais organizada, econômica e responsável (Brasil, 2021). Além disso, os processos licitatórios favorecem a escolha de propostas mais vantajosas para a administração pública, promovendo maior eficiência na aplicação dos recursos financeiros e melhorando a qualidade dos serviços oferecidos à população.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Conclusões: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conclui-se que as licitações são instrumentos indispensáveis para a administração pública, pois promovem maior transparência na aplicação do dinheiro público, fortalecem os mecanismos de fiscalização e contribuem para melhorar a prestação dos serviços públicos. Dessa forma, os processos licitatórios representam importante ferramenta para garantir o interesse coletivo, assegurar a correta utilização dos recursos públicos e fortalecer a confiança da sociedade na gestão governamental.</a:t>
            </a:r>
          </a:p>
          <a:p>
            <a:pPr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Licitações; Administração Pública; Transparência.</a:t>
            </a: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BRASIL.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Lei nº 14.133, de 1º de abril de 2021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Lei de Licitações e Contratos Administrativos. Brasília,    DF:    Presidência    da    República,    2021.    Disponível    em: http://www.planalto.gov.br/ccivil_03/_ato2019-2022/2021/lei/l14133.htm. Acesso em: 12 maio 2026.</a:t>
            </a:r>
          </a:p>
          <a:p>
            <a:pPr>
              <a:lnSpc>
                <a:spcPct val="115000"/>
              </a:lnSpc>
            </a:pPr>
            <a:endParaRPr lang="pt-BR" sz="3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 PIETRO, Maria Sylvia Zanella.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Direito administrativo.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36. ed. São Paulo: Atlas, 2023.</a:t>
            </a:r>
          </a:p>
          <a:p>
            <a:pPr>
              <a:lnSpc>
                <a:spcPct val="115000"/>
              </a:lnSpc>
            </a:pPr>
            <a:endParaRPr lang="pt-BR" sz="3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MEIRELLES, Hely Lopes.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Licitação e contrato administrativo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15. ed. São Paulo: Malheiros, 2022.</a:t>
            </a:r>
          </a:p>
          <a:p>
            <a:pPr>
              <a:lnSpc>
                <a:spcPct val="115000"/>
              </a:lnSpc>
            </a:pPr>
            <a:endParaRPr lang="pt-BR" sz="3600" b="1" dirty="0">
              <a:solidFill>
                <a:srgbClr val="FF0000"/>
              </a:solidFill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2183</TotalTime>
  <Words>654</Words>
  <Application>Microsoft Office PowerPoint</Application>
  <PresentationFormat>Personalizar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Fernando Pinheiro</cp:lastModifiedBy>
  <cp:revision>103</cp:revision>
  <dcterms:created xsi:type="dcterms:W3CDTF">2009-08-05T17:04:46Z</dcterms:created>
  <dcterms:modified xsi:type="dcterms:W3CDTF">2026-05-19T19:04:13Z</dcterms:modified>
</cp:coreProperties>
</file>