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5" d="100"/>
          <a:sy n="25" d="100"/>
        </p:scale>
        <p:origin x="1560" y="1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navianagomespsi@gmail.com" TargetMode="External"/><Relationship Id="rId2" Type="http://schemas.openxmlformats.org/officeDocument/2006/relationships/hyperlink" Target="mailto:pinheirolarissa181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ariliacarolyne04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771" y="4030367"/>
            <a:ext cx="25994889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DESIDEOLOGIZAÇÃO COMO FERRAMENTA DE TRANSFORMAÇÃO E LIBERTAÇÃO: CONTRIBUIÇÕES PARA A PSICOLOGIA SOCIAL CRÍTICA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768" y="1217881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02767" y="16343735"/>
            <a:ext cx="25994889" cy="21699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Psicologia Social Latino-Americana surge como uma resposta crítica aos modelos teóricos individualistas e importados, que historicamente negligenciaram as desigualdades estruturais e as opressões sofridas pelas populações marginalizadas. No contexto acadêmico e social contemporâneo, discutir a produção de conhecimento engajado com a realidade vivida mostra-se urgente para superar a reprodução de discursos que naturalizam as injustiças. A relevância deste estudo reside na necessidade de resgatar o compromisso ético-político da psicologia, justificando-se pela busca de ferramentas teóricas que promovam a conscientização e a emancipação dos sujeitos em seus cotidianos.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presente trabalho tem como finalidade central analisar o conceito de desideologização na Psicologia Social Crítica, investigando como os diálogos teóricos entre Ignacio (Martín-Baró,2017) e (Silvia Lane,1995) fundamentam essa prática enquanto ferramenta indispensável para a transformação social e para a libertação dos indivíduos.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Trata-se de um estudo teórico do tipo ensaio acadêmico, desenvolvido a partir de discussões e reflexões realizadas na disciplina de Psicologia Social II. O universo de análise não utilizou coleta de dados convencional, baseando-se estritamente em um corpus documental de materiais bibliográficos previamente selecionados para a ementa do componente curricular. A técnica de análise adotada consistiu na leitura reflexiva e no cruzamento conceitual sistemático das leituras obrigatórias, articulando as categorias analíticas de forma qualitativa para responder ao objetivo do estudo.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Os achados demonstram que a desideologização atua no desvelamento das falsas premissas e do senso comum que ocultam e justificam a opressão na sociedade capitalista, permitindo que as classes populares compreendam sua própria realidade histórico-social de forma crítica. A articulação teórica evidencia que a alienação e a experiência subjetiva estão intrinsecamente ligadas aos determinantes históricos, conforme aponta (Silvia Lane,1995) ao discutir o homem em movimento. Do mesmo modo, (Martín-Baró,2017) complementa essa visão ao propor uma práxis psicológica libertadora, na qual o desvelamento da ideologia dominante desnaturaliza o sofrimento psicossocial, devolvendo a palavra aos oprimidos e impulsionando o desenvolvimento de uma identidade social ativa, da consciência política e da mobilização comunitária.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Conclui-se que o diálogo entre os autores oferece uma base teórica e epistemológica robusta para uma atuação profissional comprometida com a justiça social, transformando o saber psicológico em um verdadeiro instrumento de emancipação. O estudo contribui para a área ao fortalecer o pensamento crítico na formação acadêmica, embora apresente como limitação o caráter focado em leituras predeterminadas, sugerindo-se que investigações futuras busquem mapear a aplicação e os desafios práticos da desideologização em intervenções institucionais cotidianas atuais.</a:t>
            </a:r>
          </a:p>
          <a:p>
            <a:pPr algn="just">
              <a:lnSpc>
                <a:spcPct val="115000"/>
              </a:lnSpc>
            </a:pPr>
            <a:endParaRPr lang="pt-BR" sz="36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dirty="0"/>
              <a:t>Desideologização; Martín-Baró; Silvia Lane; Psicologia Social Crítica. </a:t>
            </a: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REFERÊNCIAS: </a:t>
            </a: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Times New Roman" panose="02020603050405020304" pitchFamily="18" charset="0"/>
              </a:rPr>
              <a:t>LANE, Silvia T. Maurer. A psicologia social e uma nova concepção de homem para a psicologia. In: LANE, Silvia T. Maurer; CODO, Wanderley (org.). Psicologia Social: o homem em movimento. 13. ed. São Paulo: Brasiliense, 1995. p. 10-19.</a:t>
            </a: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Times New Roman" panose="02020603050405020304" pitchFamily="18" charset="0"/>
              </a:rPr>
              <a:t>MARTÍN-BARÓ, Ignacio. Crítica e libertação na psicologia: estudos psicossociais. Petrópolis: Vozes, 2017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FAE0125-DDA8-6ABD-4FE0-4C5C1FC3F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16" y="6550666"/>
            <a:ext cx="25994889" cy="559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/>
            <a:r>
              <a:rPr lang="pt-BR" sz="4400" b="1" dirty="0"/>
              <a:t>Maria Eduarda da Silva</a:t>
            </a:r>
            <a:r>
              <a:rPr lang="pt-BR" sz="4400" baseline="30000" dirty="0"/>
              <a:t>(2)</a:t>
            </a:r>
            <a:r>
              <a:rPr lang="pt-BR" sz="4400" b="1" dirty="0"/>
              <a:t>; Larissa Moura Pinheiro</a:t>
            </a:r>
            <a:r>
              <a:rPr lang="pt-BR" sz="4400" baseline="30000" dirty="0"/>
              <a:t> (3)</a:t>
            </a:r>
            <a:r>
              <a:rPr lang="pt-BR" sz="4400" b="1" dirty="0"/>
              <a:t>; Mariana Viana Gomes </a:t>
            </a:r>
            <a:r>
              <a:rPr lang="pt-BR" sz="4400" baseline="30000" dirty="0"/>
              <a:t>(4)</a:t>
            </a:r>
            <a:r>
              <a:rPr lang="pt-BR" sz="4400" b="1" dirty="0"/>
              <a:t>; Marília </a:t>
            </a:r>
            <a:r>
              <a:rPr lang="pt-BR" sz="4400" b="1" dirty="0" err="1"/>
              <a:t>Carolyne</a:t>
            </a:r>
            <a:r>
              <a:rPr lang="pt-BR" sz="4400" b="1" dirty="0"/>
              <a:t> Amaral Câmara</a:t>
            </a:r>
            <a:r>
              <a:rPr lang="pt-BR" sz="4400" baseline="30000" dirty="0"/>
              <a:t> (5)</a:t>
            </a:r>
            <a:r>
              <a:rPr lang="pt-BR" sz="4400" b="1" dirty="0"/>
              <a:t>; Hudson Walker Simão Carneiro</a:t>
            </a:r>
            <a:r>
              <a:rPr lang="pt-BR" sz="4400" baseline="30000" dirty="0"/>
              <a:t> (6)</a:t>
            </a:r>
            <a:r>
              <a:rPr lang="pt-BR" sz="4400" b="1" dirty="0"/>
              <a:t>.</a:t>
            </a:r>
          </a:p>
          <a:p>
            <a:pPr algn="ctr"/>
            <a:endParaRPr lang="pt-BR" sz="4400" b="1" baseline="30000" dirty="0"/>
          </a:p>
          <a:p>
            <a:pPr algn="ctr"/>
            <a:endParaRPr lang="pt-BR" sz="4400" b="1" baseline="30000" dirty="0"/>
          </a:p>
          <a:p>
            <a:pPr algn="ctr"/>
            <a:r>
              <a:rPr lang="pt-BR" sz="4400" baseline="30000" dirty="0"/>
              <a:t>(1) Trabalho desenvolvido no âmbito das discussões da disciplina de Psicologia Social do curso de Psicologia da Faculdade Evolução Alto Oeste Potiguar; </a:t>
            </a:r>
          </a:p>
          <a:p>
            <a:pPr algn="ctr"/>
            <a:r>
              <a:rPr lang="pt-BR" sz="4400" baseline="30000" dirty="0"/>
              <a:t>(2) Acadêmica de Psicologia, Faculdade Evolução Alto Oeste Potiguar ( </a:t>
            </a:r>
            <a:r>
              <a:rPr lang="pt-BR" sz="4400" baseline="30000" dirty="0" err="1"/>
              <a:t>Facep</a:t>
            </a:r>
            <a:r>
              <a:rPr lang="pt-BR" sz="4400" baseline="30000" dirty="0"/>
              <a:t>); Pau dos Ferros, Rio grande do Norte; eduardadasilvam92@email.com); </a:t>
            </a:r>
          </a:p>
          <a:p>
            <a:pPr algn="ctr"/>
            <a:r>
              <a:rPr lang="pt-BR" sz="4400" baseline="30000" dirty="0"/>
              <a:t>(3) Acadêmica de Psicologia, Faculdade Evolução Alto Oeste Potiguar ( </a:t>
            </a:r>
            <a:r>
              <a:rPr lang="pt-BR" sz="4400" baseline="30000" dirty="0" err="1"/>
              <a:t>Facep</a:t>
            </a:r>
            <a:r>
              <a:rPr lang="pt-BR" sz="4400" baseline="30000" dirty="0"/>
              <a:t>); Pau dos Ferros, Rio grande do Norte; </a:t>
            </a:r>
            <a:r>
              <a:rPr lang="pt-BR" sz="4400" baseline="30000" dirty="0">
                <a:hlinkClick r:id="rId2"/>
              </a:rPr>
              <a:t>pinheirolarissa181@gmail.com</a:t>
            </a:r>
            <a:r>
              <a:rPr lang="pt-BR" sz="4400" baseline="30000" dirty="0"/>
              <a:t>);</a:t>
            </a:r>
          </a:p>
          <a:p>
            <a:pPr algn="ctr"/>
            <a:r>
              <a:rPr lang="pt-BR" sz="4400" baseline="30000" dirty="0"/>
              <a:t>(4) Acadêmica de Psicologia, Faculdade Evolução Alto Oeste Potiguar ( </a:t>
            </a:r>
            <a:r>
              <a:rPr lang="pt-BR" sz="4400" baseline="30000" dirty="0" err="1"/>
              <a:t>Facep</a:t>
            </a:r>
            <a:r>
              <a:rPr lang="pt-BR" sz="4400" baseline="30000" dirty="0"/>
              <a:t>); Pau dos Ferros, Rio grande do Norte; </a:t>
            </a:r>
            <a:r>
              <a:rPr lang="pt-BR" sz="4400" baseline="30000" dirty="0">
                <a:hlinkClick r:id="rId3"/>
              </a:rPr>
              <a:t>marianavianagomespsi@gmail.com</a:t>
            </a:r>
            <a:r>
              <a:rPr lang="pt-BR" sz="4400" baseline="30000" dirty="0"/>
              <a:t>;</a:t>
            </a:r>
          </a:p>
          <a:p>
            <a:pPr algn="ctr"/>
            <a:r>
              <a:rPr lang="pt-BR" sz="4400" baseline="30000" dirty="0"/>
              <a:t>(5) Acadêmica de Psicologia, Faculdade Evolução Alto Oeste Potiguar ( </a:t>
            </a:r>
            <a:r>
              <a:rPr lang="pt-BR" sz="4400" baseline="30000" dirty="0" err="1"/>
              <a:t>Facep</a:t>
            </a:r>
            <a:r>
              <a:rPr lang="pt-BR" sz="4400" baseline="30000" dirty="0"/>
              <a:t>); Pau dos Ferros, Rio grande do Norte; </a:t>
            </a:r>
            <a:r>
              <a:rPr lang="pt-BR" sz="4400" baseline="30000" dirty="0">
                <a:hlinkClick r:id="rId4"/>
              </a:rPr>
              <a:t>mariliacarolyne04@gmail.com</a:t>
            </a:r>
            <a:endParaRPr lang="pt-BR" sz="4400" baseline="30000" dirty="0"/>
          </a:p>
          <a:p>
            <a:pPr algn="ctr"/>
            <a:r>
              <a:rPr lang="pt-BR" sz="4400" baseline="30000" dirty="0"/>
              <a:t>(6) Docente  do curso de Psicologia, Faculdade Evolução Alto Oeste Potiguar (</a:t>
            </a:r>
            <a:r>
              <a:rPr lang="pt-BR" sz="4400" baseline="30000" dirty="0" err="1"/>
              <a:t>Facep</a:t>
            </a:r>
            <a:r>
              <a:rPr lang="pt-BR" sz="4400" baseline="30000" dirty="0"/>
              <a:t>) hudsonwalkerpsi@gmail.com</a:t>
            </a:r>
          </a:p>
          <a:p>
            <a:pPr algn="ctr"/>
            <a:endParaRPr lang="pt-BR" sz="4400" b="1" baseline="30000" dirty="0"/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</TotalTime>
  <Words>758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Maria Eduarda</cp:lastModifiedBy>
  <cp:revision>106</cp:revision>
  <dcterms:created xsi:type="dcterms:W3CDTF">2009-08-05T17:04:46Z</dcterms:created>
  <dcterms:modified xsi:type="dcterms:W3CDTF">2026-05-24T15:13:59Z</dcterms:modified>
</cp:coreProperties>
</file>