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20" d="100"/>
          <a:sy n="20" d="100"/>
        </p:scale>
        <p:origin x="1596" y="-2454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 /><Relationship Id="rId3" Type="http://schemas.openxmlformats.org/officeDocument/2006/relationships/handoutMaster" Target="handoutMasters/handoutMaster1.xml" /><Relationship Id="rId7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4" Type="http://schemas.openxmlformats.org/officeDocument/2006/relationships/commentAuthors" Target="commentAuthor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24/05/2026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ajuliaqueirozmendes@gmail.com" TargetMode="Externa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346288"/>
            <a:ext cx="28751118" cy="853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400" b="1" dirty="0"/>
              <a:t>ARTE, EDUCAÇÃO E CULTURA: O CIRCO COMO INSTRUMENTO PEDAGÓGICO¹</a:t>
            </a:r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2554" y="6975425"/>
            <a:ext cx="22915311" cy="259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do Projeto de Extensão Circo Pedagógico da Faculdade Evolução Alto Oeste Potiguar; </a:t>
            </a:r>
          </a:p>
          <a:p>
            <a:pPr algn="ctr"/>
            <a:r>
              <a:rPr lang="pt-BR" sz="3491" baseline="30000" dirty="0"/>
              <a:t>(2) Estudante de Pedagogia; Faculdade Evolução Alto Oeste Potiguar – FACEP; Pau dos Ferros, RN; icarojoao910@gmail.com; </a:t>
            </a:r>
          </a:p>
          <a:p>
            <a:pPr algn="ctr"/>
            <a:r>
              <a:rPr lang="pt-BR" sz="3491" baseline="30000" dirty="0"/>
              <a:t>(3) Estudante de Pedagogia; Faculdade Evolução Alto Oeste Potiguar – FACEP; Pau dos Ferros, RN; mariafatimacastrosouza@gmail.com; </a:t>
            </a:r>
          </a:p>
          <a:p>
            <a:pPr algn="ctr"/>
            <a:r>
              <a:rPr lang="pt-BR" sz="3491" baseline="30000" dirty="0"/>
              <a:t>(4) Estudante de Pedagogia; Faculdade Evolução Alto Oeste Potiguar – FACEP; Pau dos Ferros, RN; </a:t>
            </a:r>
            <a:r>
              <a:rPr lang="pt-BR" sz="3491" baseline="30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anajuliaqueirozmendes@gmail.com</a:t>
            </a:r>
            <a:r>
              <a:rPr lang="pt-BR" sz="3491" baseline="30000" dirty="0"/>
              <a:t>;</a:t>
            </a:r>
          </a:p>
          <a:p>
            <a:pPr algn="ctr"/>
            <a:r>
              <a:rPr lang="pt-BR" sz="3491" baseline="30000" dirty="0"/>
              <a:t>(5) Estudante de Pedagogia; Faculdade Evolução Alto Oeste Potiguar – FACEP; Pau dos Ferros, RN; regisemanuel087@gmail.com;</a:t>
            </a:r>
          </a:p>
          <a:p>
            <a:pPr algn="ctr"/>
            <a:r>
              <a:rPr lang="pt-BR" sz="3491" baseline="30000" dirty="0"/>
              <a:t>(6) Estudante de Pedagogia; Faculdade Evolução Alto Oeste Potiguar – FACEP; Pau dos Ferros, RN; beatriziandra5@gmail.com;</a:t>
            </a:r>
          </a:p>
          <a:p>
            <a:pPr algn="ctr"/>
            <a:r>
              <a:rPr lang="pt-BR" sz="3491" baseline="30000" dirty="0"/>
              <a:t>(7) Professor Orientador, Mestre em Ensino (PPGE/UERN); Faculdade Evolução Alto Oeste Potiguar; Pau dos Ferros, RN, raul_sousa11@hotmail.com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02766" y="12487945"/>
            <a:ext cx="25994889" cy="25522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dirty="0"/>
              <a:t>A relação entre arte, educação e cultura desempenha papel fundamental na formação integral da criança, ao possibilitar vivências que ampliam a sensibilidade, a criatividade e a compreensão do mundo. </a:t>
            </a:r>
            <a:r>
              <a:rPr 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Introdução/problematização: </a:t>
            </a:r>
            <a:r>
              <a:rPr 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t-BR" sz="3600" dirty="0"/>
              <a:t>esse contexto, o circo apresenta-se como uma rica manifestação cultural e artística que, ao ser incorporada ao espaço educativo, favorece aprendizagens significativas por meio do lúdico, da expressão e da interação. Assim, torna-se um importante instrumento pedagógico no processo de ensino e desenvolvimento infantil. Assim, o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presente estudo aborda a arte circense como instrumento pedagógico no contexto educacional, destacando suas contribuições para o desenvolvimento cognitivo, motor, social e emocional dos estudantes, o que justifica esse trabalho. </a:t>
            </a:r>
            <a:r>
              <a:rPr 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Objetivo: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seu objetivo consistiu em analisar as contribuições teóricas acerca da utilização das práticas circenses no ambiente escolar e suas implicações no processo de ensino-aprendizagem. Orientado pela pergunta norteadora “Quais contribuições teóricas na utilização das práticas circenses no ambiente escolar e suas implicações no processo de ensino e aprendizagem?”. </a:t>
            </a:r>
            <a:r>
              <a:rPr 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Método: </a:t>
            </a:r>
            <a:r>
              <a:rPr 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a pesquisa caracteriza-se como uma revisão bibliográfica, de abordagem qualitativa, realizada por meio de produções científicas publicadas nos anos de 2023, 2024 e 2025, disponíveis na plataforma Google Acadêmico.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investigação fundamentou-se em estudos recentes que discutem a relação entre arte, educação e práticas pedagógicas inovadoras. </a:t>
            </a:r>
            <a:r>
              <a:rPr 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A metodologia utilizada consistiu na seleção, leitura e análise de artigos científicos, trabalhos acadêmicos e publicações relacionadas à temática, considerando critérios de relevância e atualidade.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Entre os autores encontrados destacam-se Silva e Almeida (2023), que discutem a arte circense como ferramenta de inclusão e desenvolvimento da expressão corporal no espaço escolar; Pereira e Santos (2024), que enfatizam a ludicidade e a criatividade como elementos fundamentais para a aprendizagem significativa; e Oliveira, Costa e Lima (2025), que analisam as contribuições das atividades circenses para o fortalecimento das relações interpessoais, da autonomia e da socialização entre os alunos. </a:t>
            </a:r>
            <a:r>
              <a:rPr 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Resultados</a:t>
            </a:r>
            <a:r>
              <a:rPr 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: o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 estudos revisados apontam que a pedagogia circense favorece metodologias mais dinâmicas e participativas, promovendo maior envolvimento dos estudantes nas atividades educativas. Além disso, as práticas circenses possibilitam o desenvolvimento da coordenação motora, da concentração, da autoestima e da cooperação, contribuindo para uma formação mais humanizada e inclusiva. Os resultados evidenciaram que a arte circense apresenta significativo potencial pedagógico, podendo ser utilizada de forma interdisciplinar em diferentes áreas do conhecimento. </a:t>
            </a:r>
            <a:r>
              <a:rPr lang="pt-BR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Conclusões: </a:t>
            </a:r>
            <a:r>
              <a:rPr lang="pt-BR" sz="3600" dirty="0"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oncluiu-se que o circo, enquanto linguagem artística e educativa, constitui um importante recurso metodológico para a educação contemporânea, favorecendo práticas pedagógicas inovadoras, inclusivas e voltadas para o desenvolvimento integral dos estudantes. </a:t>
            </a:r>
            <a:r>
              <a:rPr lang="pt-BR" sz="3600" dirty="0"/>
              <a:t>Portanto, a temática possibilita novas pesquisas sobre o uso do circo como recurso pedagógico, ampliando as discussões sobre arte, cultura e práticas educativas no desenvolvimento infantil e em diferentes contextos escolares.</a:t>
            </a: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Arte Circense; Práticas Lúdicas; Aprendizagens.</a:t>
            </a:r>
          </a:p>
          <a:p>
            <a:pPr algn="just">
              <a:lnSpc>
                <a:spcPct val="115000"/>
              </a:lnSpc>
            </a:pPr>
            <a:endParaRPr lang="pt-BR" sz="3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OLIVEIRA, Marcos Henrique; COSTA, Juliana Ferreira; LIMA, André Luiz. Arte circense e educação: contribuições pedagógicas para o desenvolvimento integral dos estudantes.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Revista Brasileira de Educação e Cultura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v. 12, n. 2, p. 45-60, 2025.</a:t>
            </a:r>
          </a:p>
          <a:p>
            <a:pPr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PEREIRA, Camila Rodrigues; SANTOS, Fernanda Alves. Ludicidade e criatividade na pedagogia circense escolar.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Revista Educação em Movimento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v. 9, n. 1, p. 88-102, 2024.</a:t>
            </a:r>
          </a:p>
          <a:p>
            <a:pPr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SILVA, João Pedro; ALMEIDA, Renata Souza. A arte circense como instrumento de inclusão e expressão corporal na escola.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Revista Científica de Educação Física e Cultura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v. 15, n. 3, p. 120-134, 2023.</a:t>
            </a:r>
          </a:p>
        </p:txBody>
      </p:sp>
      <p:sp>
        <p:nvSpPr>
          <p:cNvPr id="2" name="Rectangle 36">
            <a:extLst>
              <a:ext uri="{FF2B5EF4-FFF2-40B4-BE49-F238E27FC236}">
                <a16:creationId xmlns:a16="http://schemas.microsoft.com/office/drawing/2014/main" id="{605161BB-D80B-9D38-233B-B25B1E36E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5741667"/>
            <a:ext cx="28751117" cy="102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João Icaro Wendel Lopes Oliveira </a:t>
            </a:r>
            <a:r>
              <a:rPr lang="pt-BR" sz="3027" baseline="30000" dirty="0"/>
              <a:t>(2)</a:t>
            </a:r>
            <a:r>
              <a:rPr lang="pt-BR" sz="3027" b="1" dirty="0"/>
              <a:t>; Ana Vitória de castro Souza </a:t>
            </a:r>
            <a:r>
              <a:rPr lang="pt-BR" sz="3027" baseline="30000" dirty="0"/>
              <a:t>(3)</a:t>
            </a:r>
            <a:r>
              <a:rPr lang="pt-BR" sz="3027" b="1" dirty="0"/>
              <a:t>; Ana Júlia de Queiroz Mendes </a:t>
            </a:r>
            <a:r>
              <a:rPr lang="pt-BR" sz="3027" baseline="30000" dirty="0"/>
              <a:t>(4)</a:t>
            </a:r>
            <a:r>
              <a:rPr lang="pt-BR" sz="3027" b="1" dirty="0"/>
              <a:t>; Regis Emanuel Pereira de França </a:t>
            </a:r>
            <a:r>
              <a:rPr lang="pt-BR" sz="3027" baseline="30000" dirty="0"/>
              <a:t>(5)</a:t>
            </a:r>
            <a:r>
              <a:rPr lang="pt-BR" sz="3027" b="1" dirty="0"/>
              <a:t>; </a:t>
            </a:r>
            <a:r>
              <a:rPr lang="pt-BR" sz="3027" b="1" dirty="0" err="1"/>
              <a:t>Iandra</a:t>
            </a:r>
            <a:r>
              <a:rPr lang="pt-BR" sz="3027" b="1" dirty="0"/>
              <a:t> Beatriz maia Silva</a:t>
            </a:r>
            <a:r>
              <a:rPr lang="pt-BR" sz="3027" baseline="30000" dirty="0"/>
              <a:t> (6)</a:t>
            </a:r>
            <a:r>
              <a:rPr lang="pt-BR" sz="3027" b="1" dirty="0"/>
              <a:t>; </a:t>
            </a:r>
            <a:r>
              <a:rPr lang="pt-BR" sz="3027" baseline="30000" dirty="0"/>
              <a:t>)</a:t>
            </a:r>
            <a:r>
              <a:rPr lang="pt-BR" sz="3027" b="1" dirty="0"/>
              <a:t>; José Raul de Sousa</a:t>
            </a:r>
            <a:r>
              <a:rPr lang="pt-BR" sz="3027" baseline="30000" dirty="0"/>
              <a:t>(7)</a:t>
            </a:r>
            <a:endParaRPr lang="pt-BR" sz="3027" b="1" baseline="30000" dirty="0"/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2270</TotalTime>
  <Words>892</Words>
  <Application>Microsoft Office PowerPoint</Application>
  <PresentationFormat>Personalizar</PresentationFormat>
  <Paragraphs>19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João Icaro Icaro</cp:lastModifiedBy>
  <cp:revision>114</cp:revision>
  <dcterms:created xsi:type="dcterms:W3CDTF">2009-08-05T17:04:46Z</dcterms:created>
  <dcterms:modified xsi:type="dcterms:W3CDTF">2026-05-24T17:34:58Z</dcterms:modified>
</cp:coreProperties>
</file>