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
  </p:notesMasterIdLst>
  <p:sldIdLst>
    <p:sldId id="256" r:id="rId2"/>
  </p:sldIdLst>
  <p:sldSz cx="28800425" cy="43200638"/>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3607">
          <p15:clr>
            <a:srgbClr val="A4A3A4"/>
          </p15:clr>
        </p15:guide>
        <p15:guide id="2" pos="9071">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 roundtripDataSignature="AMtx7mjZpxS6s+z6AdtCHyBICujjpd2ny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aleriabezerra89@hotmail.com"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33" d="100"/>
          <a:sy n="33" d="100"/>
        </p:scale>
        <p:origin x="468" y="-516"/>
      </p:cViewPr>
      <p:guideLst>
        <p:guide orient="horz" pos="13607"/>
        <p:guide pos="907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customschemas.google.com/relationships/presentationmetadata" Target="metadata"/><Relationship Id="rId13" Type="http://schemas.openxmlformats.org/officeDocument/2006/relationships/tableStyles" Target="tableStyles.xml"/><Relationship Id="rId3" Type="http://schemas.openxmlformats.org/officeDocument/2006/relationships/notesMaster" Target="notesMasters/notesMaster1.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11" Type="http://schemas.openxmlformats.org/officeDocument/2006/relationships/viewProps" Target="viewProps.xml"/><Relationship Id="rId10" Type="http://schemas.openxmlformats.org/officeDocument/2006/relationships/presProps" Target="presProps.xml"/><Relationship Id="rId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
        <p:cNvGrpSpPr/>
        <p:nvPr/>
      </p:nvGrpSpPr>
      <p:grpSpPr>
        <a:xfrm>
          <a:off x="0" y="0"/>
          <a:ext cx="0" cy="0"/>
          <a:chOff x="0" y="0"/>
          <a:chExt cx="0" cy="0"/>
        </a:xfrm>
      </p:grpSpPr>
      <p:sp>
        <p:nvSpPr>
          <p:cNvPr id="25" name="Google Shape;25;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 name="Google Shape;26;p1:notes"/>
          <p:cNvSpPr>
            <a:spLocks noGrp="1" noRot="1" noChangeAspect="1"/>
          </p:cNvSpPr>
          <p:nvPr>
            <p:ph type="sldImg" idx="2"/>
          </p:nvPr>
        </p:nvSpPr>
        <p:spPr>
          <a:xfrm>
            <a:off x="2286000" y="685800"/>
            <a:ext cx="228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Layout Personalizado">
  <p:cSld name="Layout Personalizado">
    <p:spTree>
      <p:nvGrpSpPr>
        <p:cNvPr id="1" name="Shape 11"/>
        <p:cNvGrpSpPr/>
        <p:nvPr/>
      </p:nvGrpSpPr>
      <p:grpSpPr>
        <a:xfrm>
          <a:off x="0" y="0"/>
          <a:ext cx="0" cy="0"/>
          <a:chOff x="0" y="0"/>
          <a:chExt cx="0" cy="0"/>
        </a:xfrm>
      </p:grpSpPr>
      <p:sp>
        <p:nvSpPr>
          <p:cNvPr id="12" name="Google Shape;12;p3"/>
          <p:cNvSpPr txBox="1">
            <a:spLocks noGrp="1"/>
          </p:cNvSpPr>
          <p:nvPr>
            <p:ph type="title"/>
          </p:nvPr>
        </p:nvSpPr>
        <p:spPr>
          <a:xfrm>
            <a:off x="1440586" y="1730188"/>
            <a:ext cx="25919254" cy="7200106"/>
          </a:xfrm>
          <a:prstGeom prst="rect">
            <a:avLst/>
          </a:prstGeom>
          <a:noFill/>
          <a:ln>
            <a:noFill/>
          </a:ln>
        </p:spPr>
        <p:txBody>
          <a:bodyPr spcFirstLastPara="1" wrap="square" lIns="432050" tIns="216025" rIns="432050" bIns="2160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3" name="Google Shape;13;p3"/>
          <p:cNvSpPr txBox="1">
            <a:spLocks noGrp="1"/>
          </p:cNvSpPr>
          <p:nvPr>
            <p:ph type="dt" idx="10"/>
          </p:nvPr>
        </p:nvSpPr>
        <p:spPr>
          <a:xfrm>
            <a:off x="1440591" y="39340266"/>
            <a:ext cx="6718971" cy="3000045"/>
          </a:xfrm>
          <a:prstGeom prst="rect">
            <a:avLst/>
          </a:prstGeom>
          <a:noFill/>
          <a:ln>
            <a:noFill/>
          </a:ln>
        </p:spPr>
        <p:txBody>
          <a:bodyPr spcFirstLastPara="1" wrap="square" lIns="432050" tIns="216025" rIns="432050" bIns="216025"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3"/>
          <p:cNvSpPr txBox="1">
            <a:spLocks noGrp="1"/>
          </p:cNvSpPr>
          <p:nvPr>
            <p:ph type="ftr" idx="11"/>
          </p:nvPr>
        </p:nvSpPr>
        <p:spPr>
          <a:xfrm>
            <a:off x="9840006" y="39340266"/>
            <a:ext cx="9120417" cy="3000045"/>
          </a:xfrm>
          <a:prstGeom prst="rect">
            <a:avLst/>
          </a:prstGeom>
          <a:noFill/>
          <a:ln>
            <a:noFill/>
          </a:ln>
        </p:spPr>
        <p:txBody>
          <a:bodyPr spcFirstLastPara="1" wrap="square" lIns="432050" tIns="216025" rIns="432050" bIns="216025"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3"/>
          <p:cNvSpPr txBox="1">
            <a:spLocks noGrp="1"/>
          </p:cNvSpPr>
          <p:nvPr>
            <p:ph type="sldNum" idx="12"/>
          </p:nvPr>
        </p:nvSpPr>
        <p:spPr>
          <a:xfrm>
            <a:off x="20640873" y="39340266"/>
            <a:ext cx="6718971" cy="3000045"/>
          </a:xfrm>
          <a:prstGeom prst="rect">
            <a:avLst/>
          </a:prstGeom>
          <a:noFill/>
          <a:ln>
            <a:noFill/>
          </a:ln>
        </p:spPr>
        <p:txBody>
          <a:bodyPr spcFirstLastPara="1" wrap="square" lIns="432050" tIns="216025" rIns="432050" bIns="216025" anchor="t"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ulo e conteúdo" type="obj">
  <p:cSld name="OBJECT">
    <p:spTree>
      <p:nvGrpSpPr>
        <p:cNvPr id="1" name="Shape 16"/>
        <p:cNvGrpSpPr/>
        <p:nvPr/>
      </p:nvGrpSpPr>
      <p:grpSpPr>
        <a:xfrm>
          <a:off x="0" y="0"/>
          <a:ext cx="0" cy="0"/>
          <a:chOff x="0" y="0"/>
          <a:chExt cx="0" cy="0"/>
        </a:xfrm>
      </p:grpSpPr>
      <p:pic>
        <p:nvPicPr>
          <p:cNvPr id="17" name="Google Shape;17;p4" descr="Uma imagem contendo Interface gráfica do usuário&#10;&#10;O conteúdo gerado por IA pode estar incorreto."/>
          <p:cNvPicPr preferRelativeResize="0"/>
          <p:nvPr/>
        </p:nvPicPr>
        <p:blipFill rotWithShape="1">
          <a:blip r:embed="rId2">
            <a:alphaModFix/>
          </a:blip>
          <a:srcRect t="1529" r="1530" b="123"/>
          <a:stretch/>
        </p:blipFill>
        <p:spPr>
          <a:xfrm>
            <a:off x="205" y="300"/>
            <a:ext cx="28829017" cy="43200638"/>
          </a:xfrm>
          <a:prstGeom prst="rect">
            <a:avLst/>
          </a:prstGeom>
          <a:noFill/>
          <a:ln>
            <a:noFill/>
          </a:ln>
        </p:spPr>
      </p:pic>
      <p:pic>
        <p:nvPicPr>
          <p:cNvPr id="18" name="Google Shape;18;p4" descr="Uma imagem contendo Interface gráfica do usuário&#10;&#10;O conteúdo gerado por IA pode estar incorreto."/>
          <p:cNvPicPr preferRelativeResize="0"/>
          <p:nvPr/>
        </p:nvPicPr>
        <p:blipFill rotWithShape="1">
          <a:blip r:embed="rId2">
            <a:alphaModFix/>
          </a:blip>
          <a:srcRect l="93" t="85969" r="1438" b="1883"/>
          <a:stretch/>
        </p:blipFill>
        <p:spPr>
          <a:xfrm>
            <a:off x="205" y="37872334"/>
            <a:ext cx="28829017" cy="5336688"/>
          </a:xfrm>
          <a:prstGeom prst="rect">
            <a:avLst/>
          </a:prstGeom>
          <a:noFill/>
          <a:ln>
            <a:noFill/>
          </a:ln>
        </p:spPr>
      </p:pic>
      <p:sp>
        <p:nvSpPr>
          <p:cNvPr id="19" name="Google Shape;19;p4"/>
          <p:cNvSpPr txBox="1">
            <a:spLocks noGrp="1"/>
          </p:cNvSpPr>
          <p:nvPr>
            <p:ph type="title"/>
          </p:nvPr>
        </p:nvSpPr>
        <p:spPr>
          <a:xfrm>
            <a:off x="1440586" y="815885"/>
            <a:ext cx="25919254" cy="7200106"/>
          </a:xfrm>
          <a:prstGeom prst="rect">
            <a:avLst/>
          </a:prstGeom>
          <a:noFill/>
          <a:ln>
            <a:noFill/>
          </a:ln>
        </p:spPr>
        <p:txBody>
          <a:bodyPr spcFirstLastPara="1" wrap="square" lIns="432050" tIns="216025" rIns="432050" bIns="2160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0" name="Google Shape;20;p4"/>
          <p:cNvSpPr txBox="1">
            <a:spLocks noGrp="1"/>
          </p:cNvSpPr>
          <p:nvPr>
            <p:ph type="body" idx="1"/>
          </p:nvPr>
        </p:nvSpPr>
        <p:spPr>
          <a:xfrm>
            <a:off x="1440586" y="10079517"/>
            <a:ext cx="25919254" cy="28511532"/>
          </a:xfrm>
          <a:prstGeom prst="rect">
            <a:avLst/>
          </a:prstGeom>
          <a:noFill/>
          <a:ln>
            <a:noFill/>
          </a:ln>
        </p:spPr>
        <p:txBody>
          <a:bodyPr spcFirstLastPara="1" wrap="square" lIns="432050" tIns="216025" rIns="432050" bIns="216025"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1" name="Google Shape;21;p4"/>
          <p:cNvSpPr txBox="1">
            <a:spLocks noGrp="1"/>
          </p:cNvSpPr>
          <p:nvPr>
            <p:ph type="dt" idx="10"/>
          </p:nvPr>
        </p:nvSpPr>
        <p:spPr>
          <a:xfrm>
            <a:off x="1440591" y="39340266"/>
            <a:ext cx="6718971" cy="3000045"/>
          </a:xfrm>
          <a:prstGeom prst="rect">
            <a:avLst/>
          </a:prstGeom>
          <a:noFill/>
          <a:ln>
            <a:noFill/>
          </a:ln>
        </p:spPr>
        <p:txBody>
          <a:bodyPr spcFirstLastPara="1" wrap="square" lIns="432050" tIns="216025" rIns="432050" bIns="216025"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4"/>
          <p:cNvSpPr txBox="1">
            <a:spLocks noGrp="1"/>
          </p:cNvSpPr>
          <p:nvPr>
            <p:ph type="ftr" idx="11"/>
          </p:nvPr>
        </p:nvSpPr>
        <p:spPr>
          <a:xfrm>
            <a:off x="9840006" y="39340266"/>
            <a:ext cx="9120417" cy="3000045"/>
          </a:xfrm>
          <a:prstGeom prst="rect">
            <a:avLst/>
          </a:prstGeom>
          <a:noFill/>
          <a:ln>
            <a:noFill/>
          </a:ln>
        </p:spPr>
        <p:txBody>
          <a:bodyPr spcFirstLastPara="1" wrap="square" lIns="432050" tIns="216025" rIns="432050" bIns="216025"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4"/>
          <p:cNvSpPr txBox="1">
            <a:spLocks noGrp="1"/>
          </p:cNvSpPr>
          <p:nvPr>
            <p:ph type="sldNum" idx="12"/>
          </p:nvPr>
        </p:nvSpPr>
        <p:spPr>
          <a:xfrm>
            <a:off x="20640873" y="39340266"/>
            <a:ext cx="6718971" cy="3000045"/>
          </a:xfrm>
          <a:prstGeom prst="rect">
            <a:avLst/>
          </a:prstGeom>
          <a:noFill/>
          <a:ln>
            <a:noFill/>
          </a:ln>
        </p:spPr>
        <p:txBody>
          <a:bodyPr spcFirstLastPara="1" wrap="square" lIns="432050" tIns="216025" rIns="432050" bIns="216025" anchor="t" anchorCtr="0">
            <a:noAutofit/>
          </a:bodyPr>
          <a:lstStyle>
            <a:lvl1pPr marL="0" marR="0" lvl="0" indent="0" algn="r">
              <a:spcBef>
                <a:spcPts val="0"/>
              </a:spcBef>
              <a:spcAft>
                <a:spcPts val="0"/>
              </a:spcAft>
              <a:buNone/>
              <a:defRPr sz="5399">
                <a:solidFill>
                  <a:schemeClr val="dk1"/>
                </a:solidFill>
                <a:latin typeface="Arial"/>
                <a:ea typeface="Arial"/>
                <a:cs typeface="Arial"/>
                <a:sym typeface="Arial"/>
              </a:defRPr>
            </a:lvl1pPr>
            <a:lvl2pPr marL="0" marR="0" lvl="1" indent="0" algn="r">
              <a:spcBef>
                <a:spcPts val="0"/>
              </a:spcBef>
              <a:spcAft>
                <a:spcPts val="0"/>
              </a:spcAft>
              <a:buNone/>
              <a:defRPr sz="5399">
                <a:solidFill>
                  <a:schemeClr val="dk1"/>
                </a:solidFill>
                <a:latin typeface="Arial"/>
                <a:ea typeface="Arial"/>
                <a:cs typeface="Arial"/>
                <a:sym typeface="Arial"/>
              </a:defRPr>
            </a:lvl2pPr>
            <a:lvl3pPr marL="0" marR="0" lvl="2" indent="0" algn="r">
              <a:spcBef>
                <a:spcPts val="0"/>
              </a:spcBef>
              <a:spcAft>
                <a:spcPts val="0"/>
              </a:spcAft>
              <a:buNone/>
              <a:defRPr sz="5399">
                <a:solidFill>
                  <a:schemeClr val="dk1"/>
                </a:solidFill>
                <a:latin typeface="Arial"/>
                <a:ea typeface="Arial"/>
                <a:cs typeface="Arial"/>
                <a:sym typeface="Arial"/>
              </a:defRPr>
            </a:lvl3pPr>
            <a:lvl4pPr marL="0" marR="0" lvl="3" indent="0" algn="r">
              <a:spcBef>
                <a:spcPts val="0"/>
              </a:spcBef>
              <a:spcAft>
                <a:spcPts val="0"/>
              </a:spcAft>
              <a:buNone/>
              <a:defRPr sz="5399">
                <a:solidFill>
                  <a:schemeClr val="dk1"/>
                </a:solidFill>
                <a:latin typeface="Arial"/>
                <a:ea typeface="Arial"/>
                <a:cs typeface="Arial"/>
                <a:sym typeface="Arial"/>
              </a:defRPr>
            </a:lvl4pPr>
            <a:lvl5pPr marL="0" marR="0" lvl="4" indent="0" algn="r">
              <a:spcBef>
                <a:spcPts val="0"/>
              </a:spcBef>
              <a:spcAft>
                <a:spcPts val="0"/>
              </a:spcAft>
              <a:buNone/>
              <a:defRPr sz="5399">
                <a:solidFill>
                  <a:schemeClr val="dk1"/>
                </a:solidFill>
                <a:latin typeface="Arial"/>
                <a:ea typeface="Arial"/>
                <a:cs typeface="Arial"/>
                <a:sym typeface="Arial"/>
              </a:defRPr>
            </a:lvl5pPr>
            <a:lvl6pPr marL="0" marR="0" lvl="5" indent="0" algn="r">
              <a:spcBef>
                <a:spcPts val="0"/>
              </a:spcBef>
              <a:spcAft>
                <a:spcPts val="0"/>
              </a:spcAft>
              <a:buNone/>
              <a:defRPr sz="5399">
                <a:solidFill>
                  <a:schemeClr val="dk1"/>
                </a:solidFill>
                <a:latin typeface="Arial"/>
                <a:ea typeface="Arial"/>
                <a:cs typeface="Arial"/>
                <a:sym typeface="Arial"/>
              </a:defRPr>
            </a:lvl6pPr>
            <a:lvl7pPr marL="0" marR="0" lvl="6" indent="0" algn="r">
              <a:spcBef>
                <a:spcPts val="0"/>
              </a:spcBef>
              <a:spcAft>
                <a:spcPts val="0"/>
              </a:spcAft>
              <a:buNone/>
              <a:defRPr sz="5399">
                <a:solidFill>
                  <a:schemeClr val="dk1"/>
                </a:solidFill>
                <a:latin typeface="Arial"/>
                <a:ea typeface="Arial"/>
                <a:cs typeface="Arial"/>
                <a:sym typeface="Arial"/>
              </a:defRPr>
            </a:lvl7pPr>
            <a:lvl8pPr marL="0" marR="0" lvl="7" indent="0" algn="r">
              <a:spcBef>
                <a:spcPts val="0"/>
              </a:spcBef>
              <a:spcAft>
                <a:spcPts val="0"/>
              </a:spcAft>
              <a:buNone/>
              <a:defRPr sz="5399">
                <a:solidFill>
                  <a:schemeClr val="dk1"/>
                </a:solidFill>
                <a:latin typeface="Arial"/>
                <a:ea typeface="Arial"/>
                <a:cs typeface="Arial"/>
                <a:sym typeface="Arial"/>
              </a:defRPr>
            </a:lvl8pPr>
            <a:lvl9pPr marL="0" marR="0" lvl="8" indent="0" algn="r">
              <a:spcBef>
                <a:spcPts val="0"/>
              </a:spcBef>
              <a:spcAft>
                <a:spcPts val="0"/>
              </a:spcAft>
              <a:buNone/>
              <a:defRPr sz="5399">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4">
            <a:alphaModFix/>
          </a:blip>
          <a:stretch>
            <a:fillRect/>
          </a:stretch>
        </a:blipFill>
        <a:effectLst/>
      </p:bgPr>
    </p:bg>
    <p:spTree>
      <p:nvGrpSpPr>
        <p:cNvPr id="1" name="Shape 5"/>
        <p:cNvGrpSpPr/>
        <p:nvPr/>
      </p:nvGrpSpPr>
      <p:grpSpPr>
        <a:xfrm>
          <a:off x="0" y="0"/>
          <a:ext cx="0" cy="0"/>
          <a:chOff x="0" y="0"/>
          <a:chExt cx="0" cy="0"/>
        </a:xfrm>
      </p:grpSpPr>
      <p:sp>
        <p:nvSpPr>
          <p:cNvPr id="6" name="Google Shape;6;p2"/>
          <p:cNvSpPr txBox="1">
            <a:spLocks noGrp="1"/>
          </p:cNvSpPr>
          <p:nvPr>
            <p:ph type="title"/>
          </p:nvPr>
        </p:nvSpPr>
        <p:spPr>
          <a:xfrm>
            <a:off x="1440586" y="1730188"/>
            <a:ext cx="25919254" cy="7200106"/>
          </a:xfrm>
          <a:prstGeom prst="rect">
            <a:avLst/>
          </a:prstGeom>
          <a:noFill/>
          <a:ln>
            <a:noFill/>
          </a:ln>
        </p:spPr>
        <p:txBody>
          <a:bodyPr spcFirstLastPara="1" wrap="square" lIns="432050" tIns="216025" rIns="432050" bIns="216025" anchor="ctr" anchorCtr="0">
            <a:noAutofit/>
          </a:bodyPr>
          <a:lstStyle>
            <a:lvl1pPr marR="0" lvl="0" algn="ctr" rtl="0">
              <a:spcBef>
                <a:spcPts val="0"/>
              </a:spcBef>
              <a:spcAft>
                <a:spcPts val="0"/>
              </a:spcAft>
              <a:buSzPts val="1400"/>
              <a:buNone/>
              <a:defRPr sz="17016"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17016"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17016"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17016"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17016"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17016"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17016"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17016"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17016" b="0" i="0" u="none" strike="noStrike" cap="none">
                <a:solidFill>
                  <a:schemeClr val="dk2"/>
                </a:solidFill>
                <a:latin typeface="Arial"/>
                <a:ea typeface="Arial"/>
                <a:cs typeface="Arial"/>
                <a:sym typeface="Arial"/>
              </a:defRPr>
            </a:lvl9pPr>
          </a:lstStyle>
          <a:p>
            <a:endParaRPr/>
          </a:p>
        </p:txBody>
      </p:sp>
      <p:sp>
        <p:nvSpPr>
          <p:cNvPr id="7" name="Google Shape;7;p2"/>
          <p:cNvSpPr txBox="1">
            <a:spLocks noGrp="1"/>
          </p:cNvSpPr>
          <p:nvPr>
            <p:ph type="body" idx="1"/>
          </p:nvPr>
        </p:nvSpPr>
        <p:spPr>
          <a:xfrm>
            <a:off x="1440586" y="10079517"/>
            <a:ext cx="25919254" cy="28511532"/>
          </a:xfrm>
          <a:prstGeom prst="rect">
            <a:avLst/>
          </a:prstGeom>
          <a:noFill/>
          <a:ln>
            <a:noFill/>
          </a:ln>
        </p:spPr>
        <p:txBody>
          <a:bodyPr spcFirstLastPara="1" wrap="square" lIns="432050" tIns="216025" rIns="432050" bIns="216025" anchor="t" anchorCtr="0">
            <a:noAutofit/>
          </a:bodyPr>
          <a:lstStyle>
            <a:lvl1pPr marL="457200" marR="0" lvl="0" indent="-1012952" algn="l" rtl="0">
              <a:spcBef>
                <a:spcPts val="2470"/>
              </a:spcBef>
              <a:spcAft>
                <a:spcPts val="0"/>
              </a:spcAft>
              <a:buClr>
                <a:schemeClr val="dk1"/>
              </a:buClr>
              <a:buSzPts val="12352"/>
              <a:buFont typeface="Arial"/>
              <a:buChar char="•"/>
              <a:defRPr sz="12352" b="0" i="0" u="none" strike="noStrike" cap="none">
                <a:solidFill>
                  <a:schemeClr val="dk1"/>
                </a:solidFill>
                <a:latin typeface="Arial"/>
                <a:ea typeface="Arial"/>
                <a:cs typeface="Arial"/>
                <a:sym typeface="Arial"/>
              </a:defRPr>
            </a:lvl1pPr>
            <a:lvl2pPr marL="914400" marR="0" lvl="1" indent="-914336" algn="l" rtl="0">
              <a:spcBef>
                <a:spcPts val="2160"/>
              </a:spcBef>
              <a:spcAft>
                <a:spcPts val="0"/>
              </a:spcAft>
              <a:buClr>
                <a:schemeClr val="dk1"/>
              </a:buClr>
              <a:buSzPts val="10799"/>
              <a:buFont typeface="Arial"/>
              <a:buChar char="–"/>
              <a:defRPr sz="10799" b="0" i="0" u="none" strike="noStrike" cap="none">
                <a:solidFill>
                  <a:schemeClr val="dk1"/>
                </a:solidFill>
                <a:latin typeface="Arial"/>
                <a:ea typeface="Arial"/>
                <a:cs typeface="Arial"/>
                <a:sym typeface="Arial"/>
              </a:defRPr>
            </a:lvl2pPr>
            <a:lvl3pPr marL="1371600" marR="0" lvl="2" indent="-815594" algn="l" rtl="0">
              <a:spcBef>
                <a:spcPts val="1849"/>
              </a:spcBef>
              <a:spcAft>
                <a:spcPts val="0"/>
              </a:spcAft>
              <a:buClr>
                <a:schemeClr val="dk1"/>
              </a:buClr>
              <a:buSzPts val="9244"/>
              <a:buFont typeface="Arial"/>
              <a:buChar char="•"/>
              <a:defRPr sz="9244" b="0" i="0" u="none" strike="noStrike" cap="none">
                <a:solidFill>
                  <a:schemeClr val="dk1"/>
                </a:solidFill>
                <a:latin typeface="Arial"/>
                <a:ea typeface="Arial"/>
                <a:cs typeface="Arial"/>
                <a:sym typeface="Arial"/>
              </a:defRPr>
            </a:lvl3pPr>
            <a:lvl4pPr marL="1828800" marR="0" lvl="3" indent="-722122" algn="l" rtl="0">
              <a:spcBef>
                <a:spcPts val="1554"/>
              </a:spcBef>
              <a:spcAft>
                <a:spcPts val="0"/>
              </a:spcAft>
              <a:buClr>
                <a:schemeClr val="dk1"/>
              </a:buClr>
              <a:buSzPts val="7772"/>
              <a:buFont typeface="Arial"/>
              <a:buChar char="–"/>
              <a:defRPr sz="7772" b="0" i="0" u="none" strike="noStrike" cap="none">
                <a:solidFill>
                  <a:schemeClr val="dk1"/>
                </a:solidFill>
                <a:latin typeface="Arial"/>
                <a:ea typeface="Arial"/>
                <a:cs typeface="Arial"/>
                <a:sym typeface="Arial"/>
              </a:defRPr>
            </a:lvl4pPr>
            <a:lvl5pPr marL="2286000" marR="0" lvl="4" indent="-722122" algn="l" rtl="0">
              <a:spcBef>
                <a:spcPts val="1554"/>
              </a:spcBef>
              <a:spcAft>
                <a:spcPts val="0"/>
              </a:spcAft>
              <a:buClr>
                <a:schemeClr val="dk1"/>
              </a:buClr>
              <a:buSzPts val="7772"/>
              <a:buFont typeface="Arial"/>
              <a:buChar char="»"/>
              <a:defRPr sz="7772" b="0" i="0" u="none" strike="noStrike" cap="none">
                <a:solidFill>
                  <a:schemeClr val="dk1"/>
                </a:solidFill>
                <a:latin typeface="Arial"/>
                <a:ea typeface="Arial"/>
                <a:cs typeface="Arial"/>
                <a:sym typeface="Arial"/>
              </a:defRPr>
            </a:lvl5pPr>
            <a:lvl6pPr marL="2743200" marR="0" lvl="5" indent="-722122" algn="l" rtl="0">
              <a:spcBef>
                <a:spcPts val="1554"/>
              </a:spcBef>
              <a:spcAft>
                <a:spcPts val="0"/>
              </a:spcAft>
              <a:buClr>
                <a:schemeClr val="dk1"/>
              </a:buClr>
              <a:buSzPts val="7772"/>
              <a:buFont typeface="Arial"/>
              <a:buChar char="»"/>
              <a:defRPr sz="7772" b="0" i="0" u="none" strike="noStrike" cap="none">
                <a:solidFill>
                  <a:schemeClr val="dk1"/>
                </a:solidFill>
                <a:latin typeface="Arial"/>
                <a:ea typeface="Arial"/>
                <a:cs typeface="Arial"/>
                <a:sym typeface="Arial"/>
              </a:defRPr>
            </a:lvl6pPr>
            <a:lvl7pPr marL="3200400" marR="0" lvl="6" indent="-722122" algn="l" rtl="0">
              <a:spcBef>
                <a:spcPts val="1554"/>
              </a:spcBef>
              <a:spcAft>
                <a:spcPts val="0"/>
              </a:spcAft>
              <a:buClr>
                <a:schemeClr val="dk1"/>
              </a:buClr>
              <a:buSzPts val="7772"/>
              <a:buFont typeface="Arial"/>
              <a:buChar char="»"/>
              <a:defRPr sz="7772" b="0" i="0" u="none" strike="noStrike" cap="none">
                <a:solidFill>
                  <a:schemeClr val="dk1"/>
                </a:solidFill>
                <a:latin typeface="Arial"/>
                <a:ea typeface="Arial"/>
                <a:cs typeface="Arial"/>
                <a:sym typeface="Arial"/>
              </a:defRPr>
            </a:lvl7pPr>
            <a:lvl8pPr marL="3657600" marR="0" lvl="7" indent="-722122" algn="l" rtl="0">
              <a:spcBef>
                <a:spcPts val="1554"/>
              </a:spcBef>
              <a:spcAft>
                <a:spcPts val="0"/>
              </a:spcAft>
              <a:buClr>
                <a:schemeClr val="dk1"/>
              </a:buClr>
              <a:buSzPts val="7772"/>
              <a:buFont typeface="Arial"/>
              <a:buChar char="»"/>
              <a:defRPr sz="7772" b="0" i="0" u="none" strike="noStrike" cap="none">
                <a:solidFill>
                  <a:schemeClr val="dk1"/>
                </a:solidFill>
                <a:latin typeface="Arial"/>
                <a:ea typeface="Arial"/>
                <a:cs typeface="Arial"/>
                <a:sym typeface="Arial"/>
              </a:defRPr>
            </a:lvl8pPr>
            <a:lvl9pPr marL="4114800" marR="0" lvl="8" indent="-722122" algn="l" rtl="0">
              <a:spcBef>
                <a:spcPts val="1554"/>
              </a:spcBef>
              <a:spcAft>
                <a:spcPts val="0"/>
              </a:spcAft>
              <a:buClr>
                <a:schemeClr val="dk1"/>
              </a:buClr>
              <a:buSzPts val="7772"/>
              <a:buFont typeface="Arial"/>
              <a:buChar char="»"/>
              <a:defRPr sz="7772" b="0" i="0" u="none" strike="noStrike" cap="none">
                <a:solidFill>
                  <a:schemeClr val="dk1"/>
                </a:solidFill>
                <a:latin typeface="Arial"/>
                <a:ea typeface="Arial"/>
                <a:cs typeface="Arial"/>
                <a:sym typeface="Arial"/>
              </a:defRPr>
            </a:lvl9pPr>
          </a:lstStyle>
          <a:p>
            <a:endParaRPr/>
          </a:p>
        </p:txBody>
      </p:sp>
      <p:sp>
        <p:nvSpPr>
          <p:cNvPr id="8" name="Google Shape;8;p2"/>
          <p:cNvSpPr txBox="1">
            <a:spLocks noGrp="1"/>
          </p:cNvSpPr>
          <p:nvPr>
            <p:ph type="dt" idx="10"/>
          </p:nvPr>
        </p:nvSpPr>
        <p:spPr>
          <a:xfrm>
            <a:off x="1440591" y="39340266"/>
            <a:ext cx="6718971" cy="3000045"/>
          </a:xfrm>
          <a:prstGeom prst="rect">
            <a:avLst/>
          </a:prstGeom>
          <a:noFill/>
          <a:ln>
            <a:noFill/>
          </a:ln>
        </p:spPr>
        <p:txBody>
          <a:bodyPr spcFirstLastPara="1" wrap="square" lIns="432050" tIns="216025" rIns="432050" bIns="216025" anchor="t" anchorCtr="0">
            <a:noAutofit/>
          </a:bodyPr>
          <a:lstStyle>
            <a:lvl1pPr marR="0" lvl="0" algn="l" rtl="0">
              <a:spcBef>
                <a:spcPts val="0"/>
              </a:spcBef>
              <a:spcAft>
                <a:spcPts val="0"/>
              </a:spcAft>
              <a:buSzPts val="1400"/>
              <a:buNone/>
              <a:defRPr sz="5399"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7687"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7687"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7687"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7687"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7687"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7687"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7687"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7687" b="0" i="0" u="none" strike="noStrike" cap="none">
                <a:solidFill>
                  <a:schemeClr val="dk1"/>
                </a:solidFill>
                <a:latin typeface="Arial"/>
                <a:ea typeface="Arial"/>
                <a:cs typeface="Arial"/>
                <a:sym typeface="Arial"/>
              </a:defRPr>
            </a:lvl9pPr>
          </a:lstStyle>
          <a:p>
            <a:endParaRPr/>
          </a:p>
        </p:txBody>
      </p:sp>
      <p:sp>
        <p:nvSpPr>
          <p:cNvPr id="9" name="Google Shape;9;p2"/>
          <p:cNvSpPr txBox="1">
            <a:spLocks noGrp="1"/>
          </p:cNvSpPr>
          <p:nvPr>
            <p:ph type="ftr" idx="11"/>
          </p:nvPr>
        </p:nvSpPr>
        <p:spPr>
          <a:xfrm>
            <a:off x="9840006" y="39340266"/>
            <a:ext cx="9120417" cy="3000045"/>
          </a:xfrm>
          <a:prstGeom prst="rect">
            <a:avLst/>
          </a:prstGeom>
          <a:noFill/>
          <a:ln>
            <a:noFill/>
          </a:ln>
        </p:spPr>
        <p:txBody>
          <a:bodyPr spcFirstLastPara="1" wrap="square" lIns="432050" tIns="216025" rIns="432050" bIns="216025" anchor="t" anchorCtr="0">
            <a:noAutofit/>
          </a:bodyPr>
          <a:lstStyle>
            <a:lvl1pPr marR="0" lvl="0" algn="ctr" rtl="0">
              <a:spcBef>
                <a:spcPts val="0"/>
              </a:spcBef>
              <a:spcAft>
                <a:spcPts val="0"/>
              </a:spcAft>
              <a:buSzPts val="1400"/>
              <a:buNone/>
              <a:defRPr sz="5399"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7687"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7687"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7687"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7687"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7687"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7687"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7687"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7687" b="0" i="0" u="none" strike="noStrike" cap="none">
                <a:solidFill>
                  <a:schemeClr val="dk1"/>
                </a:solidFill>
                <a:latin typeface="Arial"/>
                <a:ea typeface="Arial"/>
                <a:cs typeface="Arial"/>
                <a:sym typeface="Arial"/>
              </a:defRPr>
            </a:lvl9pPr>
          </a:lstStyle>
          <a:p>
            <a:endParaRPr/>
          </a:p>
        </p:txBody>
      </p:sp>
      <p:sp>
        <p:nvSpPr>
          <p:cNvPr id="10" name="Google Shape;10;p2"/>
          <p:cNvSpPr txBox="1">
            <a:spLocks noGrp="1"/>
          </p:cNvSpPr>
          <p:nvPr>
            <p:ph type="sldNum" idx="12"/>
          </p:nvPr>
        </p:nvSpPr>
        <p:spPr>
          <a:xfrm>
            <a:off x="20640873" y="39340266"/>
            <a:ext cx="6718971" cy="3000045"/>
          </a:xfrm>
          <a:prstGeom prst="rect">
            <a:avLst/>
          </a:prstGeom>
          <a:noFill/>
          <a:ln>
            <a:noFill/>
          </a:ln>
        </p:spPr>
        <p:txBody>
          <a:bodyPr spcFirstLastPara="1" wrap="square" lIns="432050" tIns="216025" rIns="432050" bIns="216025" anchor="t" anchorCtr="0">
            <a:noAutofit/>
          </a:bodyPr>
          <a:lstStyle>
            <a:lvl1pPr marL="0" marR="0" lvl="0" indent="0" algn="r" rtl="0">
              <a:spcBef>
                <a:spcPts val="0"/>
              </a:spcBef>
              <a:spcAft>
                <a:spcPts val="0"/>
              </a:spcAft>
              <a:buNone/>
              <a:defRPr sz="5399" b="0" i="0" u="none" strike="noStrike" cap="none">
                <a:solidFill>
                  <a:schemeClr val="dk1"/>
                </a:solidFill>
                <a:latin typeface="Arial"/>
                <a:ea typeface="Arial"/>
                <a:cs typeface="Arial"/>
                <a:sym typeface="Arial"/>
              </a:defRPr>
            </a:lvl1pPr>
            <a:lvl2pPr marL="0" marR="0" lvl="1" indent="0" algn="r" rtl="0">
              <a:spcBef>
                <a:spcPts val="0"/>
              </a:spcBef>
              <a:spcAft>
                <a:spcPts val="0"/>
              </a:spcAft>
              <a:buNone/>
              <a:defRPr sz="5399" b="0" i="0" u="none" strike="noStrike" cap="none">
                <a:solidFill>
                  <a:schemeClr val="dk1"/>
                </a:solidFill>
                <a:latin typeface="Arial"/>
                <a:ea typeface="Arial"/>
                <a:cs typeface="Arial"/>
                <a:sym typeface="Arial"/>
              </a:defRPr>
            </a:lvl2pPr>
            <a:lvl3pPr marL="0" marR="0" lvl="2" indent="0" algn="r" rtl="0">
              <a:spcBef>
                <a:spcPts val="0"/>
              </a:spcBef>
              <a:spcAft>
                <a:spcPts val="0"/>
              </a:spcAft>
              <a:buNone/>
              <a:defRPr sz="5399" b="0" i="0" u="none" strike="noStrike" cap="none">
                <a:solidFill>
                  <a:schemeClr val="dk1"/>
                </a:solidFill>
                <a:latin typeface="Arial"/>
                <a:ea typeface="Arial"/>
                <a:cs typeface="Arial"/>
                <a:sym typeface="Arial"/>
              </a:defRPr>
            </a:lvl3pPr>
            <a:lvl4pPr marL="0" marR="0" lvl="3" indent="0" algn="r" rtl="0">
              <a:spcBef>
                <a:spcPts val="0"/>
              </a:spcBef>
              <a:spcAft>
                <a:spcPts val="0"/>
              </a:spcAft>
              <a:buNone/>
              <a:defRPr sz="5399" b="0" i="0" u="none" strike="noStrike" cap="none">
                <a:solidFill>
                  <a:schemeClr val="dk1"/>
                </a:solidFill>
                <a:latin typeface="Arial"/>
                <a:ea typeface="Arial"/>
                <a:cs typeface="Arial"/>
                <a:sym typeface="Arial"/>
              </a:defRPr>
            </a:lvl4pPr>
            <a:lvl5pPr marL="0" marR="0" lvl="4" indent="0" algn="r" rtl="0">
              <a:spcBef>
                <a:spcPts val="0"/>
              </a:spcBef>
              <a:spcAft>
                <a:spcPts val="0"/>
              </a:spcAft>
              <a:buNone/>
              <a:defRPr sz="5399" b="0" i="0" u="none" strike="noStrike" cap="none">
                <a:solidFill>
                  <a:schemeClr val="dk1"/>
                </a:solidFill>
                <a:latin typeface="Arial"/>
                <a:ea typeface="Arial"/>
                <a:cs typeface="Arial"/>
                <a:sym typeface="Arial"/>
              </a:defRPr>
            </a:lvl5pPr>
            <a:lvl6pPr marL="0" marR="0" lvl="5" indent="0" algn="r" rtl="0">
              <a:spcBef>
                <a:spcPts val="0"/>
              </a:spcBef>
              <a:spcAft>
                <a:spcPts val="0"/>
              </a:spcAft>
              <a:buNone/>
              <a:defRPr sz="5399" b="0" i="0" u="none" strike="noStrike" cap="none">
                <a:solidFill>
                  <a:schemeClr val="dk1"/>
                </a:solidFill>
                <a:latin typeface="Arial"/>
                <a:ea typeface="Arial"/>
                <a:cs typeface="Arial"/>
                <a:sym typeface="Arial"/>
              </a:defRPr>
            </a:lvl6pPr>
            <a:lvl7pPr marL="0" marR="0" lvl="6" indent="0" algn="r" rtl="0">
              <a:spcBef>
                <a:spcPts val="0"/>
              </a:spcBef>
              <a:spcAft>
                <a:spcPts val="0"/>
              </a:spcAft>
              <a:buNone/>
              <a:defRPr sz="5399" b="0" i="0" u="none" strike="noStrike" cap="none">
                <a:solidFill>
                  <a:schemeClr val="dk1"/>
                </a:solidFill>
                <a:latin typeface="Arial"/>
                <a:ea typeface="Arial"/>
                <a:cs typeface="Arial"/>
                <a:sym typeface="Arial"/>
              </a:defRPr>
            </a:lvl7pPr>
            <a:lvl8pPr marL="0" marR="0" lvl="7" indent="0" algn="r" rtl="0">
              <a:spcBef>
                <a:spcPts val="0"/>
              </a:spcBef>
              <a:spcAft>
                <a:spcPts val="0"/>
              </a:spcAft>
              <a:buNone/>
              <a:defRPr sz="5399" b="0" i="0" u="none" strike="noStrike" cap="none">
                <a:solidFill>
                  <a:schemeClr val="dk1"/>
                </a:solidFill>
                <a:latin typeface="Arial"/>
                <a:ea typeface="Arial"/>
                <a:cs typeface="Arial"/>
                <a:sym typeface="Arial"/>
              </a:defRPr>
            </a:lvl8pPr>
            <a:lvl9pPr marL="0" marR="0" lvl="8" indent="0" algn="r" rtl="0">
              <a:spcBef>
                <a:spcPts val="0"/>
              </a:spcBef>
              <a:spcAft>
                <a:spcPts val="0"/>
              </a:spcAft>
              <a:buNone/>
              <a:defRPr sz="5399"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7"/>
        <p:cNvGrpSpPr/>
        <p:nvPr/>
      </p:nvGrpSpPr>
      <p:grpSpPr>
        <a:xfrm>
          <a:off x="0" y="0"/>
          <a:ext cx="0" cy="0"/>
          <a:chOff x="0" y="0"/>
          <a:chExt cx="0" cy="0"/>
        </a:xfrm>
      </p:grpSpPr>
      <p:sp>
        <p:nvSpPr>
          <p:cNvPr id="28" name="Google Shape;28;p1"/>
          <p:cNvSpPr/>
          <p:nvPr/>
        </p:nvSpPr>
        <p:spPr>
          <a:xfrm>
            <a:off x="24655" y="4282489"/>
            <a:ext cx="28751100" cy="1485300"/>
          </a:xfrm>
          <a:prstGeom prst="rect">
            <a:avLst/>
          </a:prstGeom>
          <a:noFill/>
          <a:ln>
            <a:noFill/>
          </a:ln>
        </p:spPr>
        <p:txBody>
          <a:bodyPr spcFirstLastPara="1" wrap="square" lIns="174950" tIns="87475" rIns="174950" bIns="87475" anchor="ctr" anchorCtr="0">
            <a:spAutoFit/>
          </a:bodyPr>
          <a:lstStyle/>
          <a:p>
            <a:pPr marL="0" marR="0" lvl="0" indent="0" algn="ctr" rtl="0">
              <a:spcBef>
                <a:spcPts val="0"/>
              </a:spcBef>
              <a:spcAft>
                <a:spcPts val="0"/>
              </a:spcAft>
              <a:buNone/>
            </a:pPr>
            <a:r>
              <a:rPr lang="pt-BR" sz="4250" b="1" i="0" u="none" strike="noStrike" cap="none">
                <a:solidFill>
                  <a:schemeClr val="dk1"/>
                </a:solidFill>
                <a:latin typeface="Arial"/>
                <a:ea typeface="Arial"/>
                <a:cs typeface="Arial"/>
                <a:sym typeface="Arial"/>
              </a:rPr>
              <a:t>UM OLHAR MATERIALISTA E INTERSECCIONAL ACERCA DAS RELAÇÕES DE SEXO NO TRABALHO PARENTAL </a:t>
            </a:r>
            <a:r>
              <a:rPr lang="pt-BR" sz="4250" b="1" i="0" u="none" strike="noStrike" cap="none" baseline="30000">
                <a:solidFill>
                  <a:schemeClr val="dk1"/>
                </a:solidFill>
                <a:latin typeface="Arial"/>
                <a:ea typeface="Arial"/>
                <a:cs typeface="Arial"/>
                <a:sym typeface="Arial"/>
              </a:rPr>
              <a:t>(</a:t>
            </a:r>
            <a:r>
              <a:rPr lang="pt-BR" sz="4253" b="0" i="0" u="none" strike="noStrike" cap="none" baseline="30000">
                <a:solidFill>
                  <a:schemeClr val="dk1"/>
                </a:solidFill>
                <a:latin typeface="Arial"/>
                <a:ea typeface="Arial"/>
                <a:cs typeface="Arial"/>
                <a:sym typeface="Arial"/>
              </a:rPr>
              <a:t>1)</a:t>
            </a:r>
            <a:r>
              <a:rPr lang="pt-BR" sz="4253" b="1" i="0" u="none" strike="noStrike" cap="none">
                <a:solidFill>
                  <a:schemeClr val="dk1"/>
                </a:solidFill>
                <a:latin typeface="Arial"/>
                <a:ea typeface="Arial"/>
                <a:cs typeface="Arial"/>
                <a:sym typeface="Arial"/>
              </a:rPr>
              <a:t>.</a:t>
            </a:r>
            <a:endParaRPr/>
          </a:p>
        </p:txBody>
      </p:sp>
      <p:sp>
        <p:nvSpPr>
          <p:cNvPr id="29" name="Google Shape;29;p1"/>
          <p:cNvSpPr/>
          <p:nvPr/>
        </p:nvSpPr>
        <p:spPr>
          <a:xfrm>
            <a:off x="24656" y="6193393"/>
            <a:ext cx="28751100" cy="5583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pt-BR" sz="3027" b="1" i="0" u="none" strike="noStrike" cap="none">
                <a:solidFill>
                  <a:schemeClr val="dk1"/>
                </a:solidFill>
                <a:latin typeface="Arial"/>
                <a:ea typeface="Arial"/>
                <a:cs typeface="Arial"/>
                <a:sym typeface="Arial"/>
              </a:rPr>
              <a:t>Camilly Victoria do Vale Marques</a:t>
            </a:r>
            <a:r>
              <a:rPr lang="pt-BR" sz="3027" b="0" i="0" u="none" strike="noStrike" cap="none" baseline="30000">
                <a:solidFill>
                  <a:schemeClr val="dk1"/>
                </a:solidFill>
                <a:latin typeface="Arial"/>
                <a:ea typeface="Arial"/>
                <a:cs typeface="Arial"/>
                <a:sym typeface="Arial"/>
              </a:rPr>
              <a:t> (2)</a:t>
            </a:r>
            <a:r>
              <a:rPr lang="pt-BR" sz="3027" b="1" i="0" u="none" strike="noStrike" cap="none">
                <a:solidFill>
                  <a:schemeClr val="dk1"/>
                </a:solidFill>
                <a:latin typeface="Arial"/>
                <a:ea typeface="Arial"/>
                <a:cs typeface="Arial"/>
                <a:sym typeface="Arial"/>
              </a:rPr>
              <a:t>; Ana Laura Tomaz</a:t>
            </a:r>
            <a:r>
              <a:rPr lang="pt-BR" sz="3027" b="0" i="0" u="none" strike="noStrike" cap="none" baseline="30000">
                <a:solidFill>
                  <a:schemeClr val="dk1"/>
                </a:solidFill>
                <a:latin typeface="Arial"/>
                <a:ea typeface="Arial"/>
                <a:cs typeface="Arial"/>
                <a:sym typeface="Arial"/>
              </a:rPr>
              <a:t> (3)</a:t>
            </a:r>
            <a:r>
              <a:rPr lang="pt-BR" sz="3027" b="1" i="0" u="none" strike="noStrike" cap="none">
                <a:solidFill>
                  <a:schemeClr val="dk1"/>
                </a:solidFill>
                <a:latin typeface="Arial"/>
                <a:ea typeface="Arial"/>
                <a:cs typeface="Arial"/>
                <a:sym typeface="Arial"/>
              </a:rPr>
              <a:t>; Maria Valéria Silva Leite</a:t>
            </a:r>
            <a:r>
              <a:rPr lang="pt-BR" sz="3027" b="0" i="0" u="none" strike="noStrike" cap="none" baseline="30000">
                <a:solidFill>
                  <a:schemeClr val="dk1"/>
                </a:solidFill>
                <a:latin typeface="Arial"/>
                <a:ea typeface="Arial"/>
                <a:cs typeface="Arial"/>
                <a:sym typeface="Arial"/>
              </a:rPr>
              <a:t>(4)</a:t>
            </a:r>
            <a:r>
              <a:rPr lang="pt-BR" sz="3027" b="1" i="0" u="none" strike="noStrike" cap="none">
                <a:solidFill>
                  <a:schemeClr val="dk1"/>
                </a:solidFill>
                <a:latin typeface="Arial"/>
                <a:ea typeface="Arial"/>
                <a:cs typeface="Arial"/>
                <a:sym typeface="Arial"/>
              </a:rPr>
              <a:t>.</a:t>
            </a:r>
            <a:endParaRPr sz="3027" b="1" i="0" u="none" strike="noStrike" cap="none" baseline="30000">
              <a:solidFill>
                <a:schemeClr val="dk1"/>
              </a:solidFill>
              <a:latin typeface="Arial"/>
              <a:ea typeface="Arial"/>
              <a:cs typeface="Arial"/>
              <a:sym typeface="Arial"/>
            </a:endParaRPr>
          </a:p>
        </p:txBody>
      </p:sp>
      <p:sp>
        <p:nvSpPr>
          <p:cNvPr id="30" name="Google Shape;30;p1"/>
          <p:cNvSpPr/>
          <p:nvPr/>
        </p:nvSpPr>
        <p:spPr>
          <a:xfrm>
            <a:off x="2978679" y="7683084"/>
            <a:ext cx="22915200" cy="18831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pt-BR" sz="3491" b="0" i="0" u="none" strike="noStrike" cap="none" baseline="30000">
                <a:solidFill>
                  <a:schemeClr val="dk1"/>
                </a:solidFill>
                <a:latin typeface="Arial"/>
                <a:ea typeface="Arial"/>
                <a:cs typeface="Arial"/>
                <a:sym typeface="Arial"/>
              </a:rPr>
              <a:t>(1) Trabalho desenvolvido no Programa de Iniciação Científica (PIC) da Faculdade Evolução Alto Oeste Potiguar; </a:t>
            </a:r>
            <a:endParaRPr/>
          </a:p>
          <a:p>
            <a:pPr marL="0" marR="0" lvl="0" indent="0" algn="ctr" rtl="0">
              <a:spcBef>
                <a:spcPts val="0"/>
              </a:spcBef>
              <a:spcAft>
                <a:spcPts val="0"/>
              </a:spcAft>
              <a:buNone/>
            </a:pPr>
            <a:r>
              <a:rPr lang="pt-BR" sz="3491" b="0" i="0" u="none" strike="noStrike" cap="none" baseline="30000">
                <a:solidFill>
                  <a:schemeClr val="dk1"/>
                </a:solidFill>
                <a:latin typeface="Arial"/>
                <a:ea typeface="Arial"/>
                <a:cs typeface="Arial"/>
                <a:sym typeface="Arial"/>
              </a:rPr>
              <a:t>(2) Graduanda do Curso de Psicologia da Faculdade Evolução Alto Oeste Potiguar (FACEP); Pau dos ferros, Rio Grande do Norte; cm984030@gmail.com; </a:t>
            </a:r>
            <a:endParaRPr/>
          </a:p>
          <a:p>
            <a:pPr marL="0" marR="0" lvl="0" indent="0" algn="ctr" rtl="0">
              <a:spcBef>
                <a:spcPts val="0"/>
              </a:spcBef>
              <a:spcAft>
                <a:spcPts val="0"/>
              </a:spcAft>
              <a:buNone/>
            </a:pPr>
            <a:r>
              <a:rPr lang="pt-BR" sz="3491" b="0" i="0" u="none" strike="noStrike" cap="none" baseline="30000">
                <a:solidFill>
                  <a:schemeClr val="dk1"/>
                </a:solidFill>
                <a:latin typeface="Arial"/>
                <a:ea typeface="Arial"/>
                <a:cs typeface="Arial"/>
                <a:sym typeface="Arial"/>
              </a:rPr>
              <a:t>(3) Graduanda do Curso de Psicologia da Faculdade Evolução Alto Oeste Potiguar (FACEP); Pau dos Ferros, Rio Grande do Norte; analauratomaz968@gmail.com;</a:t>
            </a:r>
            <a:endParaRPr/>
          </a:p>
          <a:p>
            <a:pPr marL="0" marR="0" lvl="0" indent="0" algn="ctr" rtl="0">
              <a:spcBef>
                <a:spcPts val="0"/>
              </a:spcBef>
              <a:spcAft>
                <a:spcPts val="0"/>
              </a:spcAft>
              <a:buNone/>
            </a:pPr>
            <a:r>
              <a:rPr lang="pt-BR" sz="3491" b="0" i="0" u="none" strike="noStrike" cap="none" baseline="30000">
                <a:solidFill>
                  <a:schemeClr val="dk1"/>
                </a:solidFill>
                <a:latin typeface="Arial"/>
                <a:ea typeface="Arial"/>
                <a:cs typeface="Arial"/>
                <a:sym typeface="Arial"/>
              </a:rPr>
              <a:t>(4) Graduado em Psicologia (FACEP); Especialista em Saúde Mental, Psicopatologia e Atenção Psicossocial; Mestra em Planejamento e Dinâmicas Territoriais do Semiárido (Plandites/UERN); Docente do Curso de Psicologia (FACEP); Pau Dos Ferros, Rio Grande do Norte; psivalerialeite@gmail.com.</a:t>
            </a:r>
            <a:endParaRPr/>
          </a:p>
        </p:txBody>
      </p:sp>
      <p:sp>
        <p:nvSpPr>
          <p:cNvPr id="31" name="Google Shape;31;p1"/>
          <p:cNvSpPr txBox="1"/>
          <p:nvPr/>
        </p:nvSpPr>
        <p:spPr>
          <a:xfrm>
            <a:off x="8651817" y="10655828"/>
            <a:ext cx="11568900" cy="932100"/>
          </a:xfrm>
          <a:prstGeom prst="rect">
            <a:avLst/>
          </a:prstGeom>
          <a:solidFill>
            <a:srgbClr val="700000"/>
          </a:solidFill>
          <a:ln w="9525" cap="flat" cmpd="sng">
            <a:solidFill>
              <a:srgbClr val="00B0F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pt-BR" sz="5455" b="1" i="0" u="none" strike="noStrike" cap="none">
                <a:solidFill>
                  <a:schemeClr val="lt1"/>
                </a:solidFill>
                <a:latin typeface="Arial"/>
                <a:ea typeface="Arial"/>
                <a:cs typeface="Arial"/>
                <a:sym typeface="Arial"/>
              </a:rPr>
              <a:t>RESUMO</a:t>
            </a:r>
            <a:endParaRPr/>
          </a:p>
        </p:txBody>
      </p:sp>
      <p:sp>
        <p:nvSpPr>
          <p:cNvPr id="32" name="Google Shape;32;p1"/>
          <p:cNvSpPr txBox="1"/>
          <p:nvPr/>
        </p:nvSpPr>
        <p:spPr>
          <a:xfrm>
            <a:off x="1402696" y="12651975"/>
            <a:ext cx="25995000" cy="27687900"/>
          </a:xfrm>
          <a:prstGeom prst="rect">
            <a:avLst/>
          </a:prstGeom>
          <a:noFill/>
          <a:ln>
            <a:noFill/>
          </a:ln>
        </p:spPr>
        <p:txBody>
          <a:bodyPr spcFirstLastPara="1" wrap="square" lIns="91425" tIns="45700" rIns="91425" bIns="45700" anchor="t" anchorCtr="0">
            <a:spAutoFit/>
          </a:bodyPr>
          <a:lstStyle/>
          <a:p>
            <a:pPr marL="0" marR="0" lvl="0" indent="0" algn="just" rtl="0">
              <a:lnSpc>
                <a:spcPct val="115000"/>
              </a:lnSpc>
              <a:spcBef>
                <a:spcPts val="0"/>
              </a:spcBef>
              <a:spcAft>
                <a:spcPts val="0"/>
              </a:spcAft>
              <a:buNone/>
            </a:pPr>
            <a:r>
              <a:rPr lang="pt-BR" sz="3600" b="0" i="0" u="none" strike="noStrike" cap="none">
                <a:solidFill>
                  <a:schemeClr val="dk1"/>
                </a:solidFill>
                <a:latin typeface="Arial"/>
                <a:ea typeface="Arial"/>
                <a:cs typeface="Arial"/>
                <a:sym typeface="Arial"/>
              </a:rPr>
              <a:t>Historicamente, o cuidado parental com os filhos foi atribuído às mulheres, assim, naturalizando a maternidade como destino biológico e moral, vinculando-as ao trabalho reprodutivo e doméstico (</a:t>
            </a:r>
            <a:r>
              <a:rPr lang="pt-BR" sz="3600">
                <a:solidFill>
                  <a:schemeClr val="dk1"/>
                </a:solidFill>
              </a:rPr>
              <a:t>Saffioti, 2013</a:t>
            </a:r>
            <a:r>
              <a:rPr lang="pt-BR" sz="3600" b="0" i="0" u="none" strike="noStrike" cap="none">
                <a:solidFill>
                  <a:schemeClr val="dk1"/>
                </a:solidFill>
                <a:latin typeface="Arial"/>
                <a:ea typeface="Arial"/>
                <a:cs typeface="Arial"/>
                <a:sym typeface="Arial"/>
              </a:rPr>
              <a:t>). Para Crenshaw (2002) essa construção sustenta desigualdades interseccionais ao mesmo tempo que flexibiliza a participação masculina nestas esferas. Tal discussão torna-se relevante a medida que compreendemos a maternidade e suas diversas ramificações como um percurso do trabalho socialmente construído, evidenciando como sistemas patriarcais e capitalistas produzem e legitimam assimetrias. Desta forma, objetivamos indicar como tais estruturas, sustentadas por fatores históricos, materiais e ideológicos, influenciam a formação das desigualdades parentais, especialmente na construção</a:t>
            </a:r>
            <a:r>
              <a:rPr lang="pt-BR" sz="3600" b="0" i="0" u="none" strike="noStrike" cap="none">
                <a:solidFill>
                  <a:schemeClr val="dk1"/>
                </a:solidFill>
                <a:latin typeface="Times New Roman"/>
                <a:ea typeface="Times New Roman"/>
                <a:cs typeface="Times New Roman"/>
                <a:sym typeface="Times New Roman"/>
              </a:rPr>
              <a:t> </a:t>
            </a:r>
            <a:r>
              <a:rPr lang="pt-BR" sz="3600" b="0" i="0" u="none" strike="noStrike" cap="none">
                <a:solidFill>
                  <a:schemeClr val="dk1"/>
                </a:solidFill>
                <a:latin typeface="Arial"/>
                <a:ea typeface="Arial"/>
                <a:cs typeface="Arial"/>
                <a:sym typeface="Arial"/>
              </a:rPr>
              <a:t>e naturalização da maternidade para as mulheres. Para tanto, tratamos de uma pesquisa de natureza qualitativa, de caráter descritivo e do tipo revisão bibliográfica. Este estudo foi construído a partir da pesquisa de trabalho de conclusão de curso de uma das autoras, sendo assim, o material consultado para o levantamento dos dados já havia sido previamente catalogado em bases de dados como: Scielo, PePsic, Periódicos Capes, materiais de disciplinas e livros físicos. Tanto a coleta como a análise se deram na modalidade temática por meio da leitura, fichamento e análise de seis obras clássicas e contemporâneas do feminismo materialista, da interseccionalidade e de autoras que versam sobre o assunto. Como resultados o estudo baseia-se em escritos que discutem que é possível apontar que, a medida que o sistema capitalista se desenvolve, a divisão sexual do trabalho se intensifica diretamente ligada ao trabalho reprodutivo e as múltiplas formas de opressão da mulher (Federici, 2019; Saffioti, </a:t>
            </a:r>
            <a:r>
              <a:rPr lang="pt-BR" sz="3600">
                <a:solidFill>
                  <a:schemeClr val="dk1"/>
                </a:solidFill>
              </a:rPr>
              <a:t>2013</a:t>
            </a:r>
            <a:r>
              <a:rPr lang="pt-BR" sz="3600" b="0" i="0" u="none" strike="noStrike" cap="none">
                <a:solidFill>
                  <a:schemeClr val="dk1"/>
                </a:solidFill>
                <a:latin typeface="Arial"/>
                <a:ea typeface="Arial"/>
                <a:cs typeface="Arial"/>
                <a:sym typeface="Arial"/>
              </a:rPr>
              <a:t>). Percebendo que há uma imbricação direta e histórica das relações de sexo com as dinâmicas parentais, os achados indicam que o papel da mulher permanece socialmente associado à obrigação moral do casamento, da maternidade e do cuidado integral com os filhos e com os demais membros da família (Ferreira </a:t>
            </a:r>
            <a:r>
              <a:rPr lang="pt-BR" sz="3600" b="0" i="1" u="none" strike="noStrike" cap="none">
                <a:solidFill>
                  <a:schemeClr val="dk1"/>
                </a:solidFill>
                <a:latin typeface="Arial"/>
                <a:ea typeface="Arial"/>
                <a:cs typeface="Arial"/>
                <a:sym typeface="Arial"/>
              </a:rPr>
              <a:t>et al.</a:t>
            </a:r>
            <a:r>
              <a:rPr lang="pt-BR" sz="3600" b="0" i="0" u="none" strike="noStrike" cap="none">
                <a:solidFill>
                  <a:schemeClr val="dk1"/>
                </a:solidFill>
                <a:latin typeface="Arial"/>
                <a:ea typeface="Arial"/>
                <a:cs typeface="Arial"/>
                <a:sym typeface="Arial"/>
              </a:rPr>
              <a:t>, 2014). Federici (2019) coloca ainda que, embora a mulher sempre tenha participado ativamente das funções econômicas da família há uma não legitimação do lugar de produção da força de trabalho destas, seja na esfera reprodutiva, doméstica ou formal, provocando consequências físicas, psicológicas, econômicas e principalmente de reprodução de estruturas de desigualdades de sexo (Ferreira </a:t>
            </a:r>
            <a:r>
              <a:rPr lang="pt-BR" sz="3600" b="0" i="1" u="none" strike="noStrike" cap="none">
                <a:solidFill>
                  <a:schemeClr val="dk1"/>
                </a:solidFill>
                <a:latin typeface="Arial"/>
                <a:ea typeface="Arial"/>
                <a:cs typeface="Arial"/>
                <a:sym typeface="Arial"/>
              </a:rPr>
              <a:t>et al.</a:t>
            </a:r>
            <a:r>
              <a:rPr lang="pt-BR" sz="3600" b="0" i="0" u="none" strike="noStrike" cap="none">
                <a:solidFill>
                  <a:schemeClr val="dk1"/>
                </a:solidFill>
                <a:latin typeface="Arial"/>
                <a:ea typeface="Arial"/>
                <a:cs typeface="Arial"/>
                <a:sym typeface="Arial"/>
              </a:rPr>
              <a:t>, 2014). Tais disparidades intensificam-se na associação dos diversos eixos de exploração interseccionados entre os marcadores de gênero, classe e raça, produzindo diferentes experiências nas relações parentais, principalmente na tangente de mulheres negras e periféricas (Crenshaw, 2002; Gonzalez, 2020) mantendo em vista que é também pela via do racismo estrutural e da opressão de classes que se legitima as desigualdades sociais nos espaços cotidianos das mulheres. Com o exposto, conclui-se que há, no lugar do cuidado um mecanismo histórico de controle social que mantém as mulheres vinculadas ao trabalho reprodutivo, ao privilégio estrutural do homem, sustentado pela divisão sexual do trabalho e pelas relações patriarcais e capitalistas. O estudo contribui para a compreensão crítica das desigualdades parentais, apontando a necessidade de revisão dos papéis sociais de sexo e de promoção e efetivação de práticas trabalhistas mais equitativas.</a:t>
            </a:r>
            <a:endParaRPr sz="3600" b="1" i="0" u="none" strike="noStrike" cap="none">
              <a:solidFill>
                <a:schemeClr val="dk1"/>
              </a:solidFill>
              <a:latin typeface="Arial"/>
              <a:ea typeface="Arial"/>
              <a:cs typeface="Arial"/>
              <a:sym typeface="Arial"/>
            </a:endParaRPr>
          </a:p>
          <a:p>
            <a:pPr marL="0" marR="0" lvl="0" indent="0" algn="just" rtl="0">
              <a:lnSpc>
                <a:spcPct val="115000"/>
              </a:lnSpc>
              <a:spcBef>
                <a:spcPts val="0"/>
              </a:spcBef>
              <a:spcAft>
                <a:spcPts val="0"/>
              </a:spcAft>
              <a:buNone/>
            </a:pPr>
            <a:r>
              <a:rPr lang="pt-BR" sz="3600" b="1" i="0" u="none" strike="noStrike" cap="none">
                <a:solidFill>
                  <a:schemeClr val="dk1"/>
                </a:solidFill>
                <a:latin typeface="Arial"/>
                <a:ea typeface="Arial"/>
                <a:cs typeface="Arial"/>
                <a:sym typeface="Arial"/>
              </a:rPr>
              <a:t>PALAVRAS-CHAVE</a:t>
            </a:r>
            <a:r>
              <a:rPr lang="pt-BR" sz="3600" b="0" i="0" u="none" strike="noStrike" cap="none">
                <a:solidFill>
                  <a:schemeClr val="dk1"/>
                </a:solidFill>
                <a:latin typeface="Arial"/>
                <a:ea typeface="Arial"/>
                <a:cs typeface="Arial"/>
                <a:sym typeface="Arial"/>
              </a:rPr>
              <a:t> </a:t>
            </a:r>
            <a:r>
              <a:rPr lang="pt-BR" sz="3600" b="1" i="0" u="none" strike="noStrike" cap="none">
                <a:solidFill>
                  <a:schemeClr val="dk1"/>
                </a:solidFill>
                <a:latin typeface="Arial"/>
                <a:ea typeface="Arial"/>
                <a:cs typeface="Arial"/>
                <a:sym typeface="Arial"/>
              </a:rPr>
              <a:t>:</a:t>
            </a:r>
            <a:r>
              <a:rPr lang="pt-BR" sz="3600" b="0" i="0" u="none" strike="noStrike" cap="none">
                <a:solidFill>
                  <a:schemeClr val="dk1"/>
                </a:solidFill>
                <a:latin typeface="Arial"/>
                <a:ea typeface="Arial"/>
                <a:cs typeface="Arial"/>
                <a:sym typeface="Arial"/>
              </a:rPr>
              <a:t> Relações Parentais; Cuidado; Divisão Sexual do Trabalho.  </a:t>
            </a:r>
            <a:endParaRPr/>
          </a:p>
          <a:p>
            <a:pPr marL="0" marR="0" lvl="0" indent="0" algn="l" rtl="0">
              <a:lnSpc>
                <a:spcPct val="115000"/>
              </a:lnSpc>
              <a:spcBef>
                <a:spcPts val="0"/>
              </a:spcBef>
              <a:spcAft>
                <a:spcPts val="0"/>
              </a:spcAft>
              <a:buNone/>
            </a:pPr>
            <a:endParaRPr sz="3600" b="1"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None/>
            </a:pPr>
            <a:r>
              <a:rPr lang="pt-BR" sz="3600" b="1" i="0" u="none" strike="noStrike" cap="none">
                <a:solidFill>
                  <a:schemeClr val="dk1"/>
                </a:solidFill>
                <a:latin typeface="Arial"/>
                <a:ea typeface="Arial"/>
                <a:cs typeface="Arial"/>
                <a:sym typeface="Arial"/>
              </a:rPr>
              <a:t>REFERÊNCIAS</a:t>
            </a:r>
            <a:r>
              <a:rPr lang="pt-BR" sz="3600" b="0" i="0" u="none" strike="noStrike" cap="none">
                <a:solidFill>
                  <a:schemeClr val="dk1"/>
                </a:solidFill>
                <a:latin typeface="Arial"/>
                <a:ea typeface="Arial"/>
                <a:cs typeface="Arial"/>
                <a:sym typeface="Arial"/>
              </a:rPr>
              <a:t> </a:t>
            </a:r>
            <a:endParaRPr/>
          </a:p>
          <a:p>
            <a:pPr marL="0" marR="0" lvl="0" indent="0" algn="l" rtl="0">
              <a:spcBef>
                <a:spcPts val="0"/>
              </a:spcBef>
              <a:spcAft>
                <a:spcPts val="0"/>
              </a:spcAft>
              <a:buNone/>
            </a:pPr>
            <a:r>
              <a:rPr lang="pt-BR" sz="3600">
                <a:solidFill>
                  <a:schemeClr val="dk1"/>
                </a:solidFill>
              </a:rPr>
              <a:t>CRENSHAW, K. Documento para o encontro de especialistas em aspectos da discriminação racial relativos ao gênero. </a:t>
            </a:r>
            <a:r>
              <a:rPr lang="pt-BR" sz="3600" b="1">
                <a:solidFill>
                  <a:schemeClr val="dk1"/>
                </a:solidFill>
              </a:rPr>
              <a:t>Revista Estudos Feministas</a:t>
            </a:r>
            <a:r>
              <a:rPr lang="pt-BR" sz="3600">
                <a:solidFill>
                  <a:schemeClr val="dk1"/>
                </a:solidFill>
              </a:rPr>
              <a:t>, Florianópolis, v. 10, n. 1, p 171-188. jan. 2002. Disponível em: https://doi.org/10.1590/S0104-026X2002000100011. Acesso em: 10 maio 2026.</a:t>
            </a:r>
            <a:endParaRPr sz="3600">
              <a:solidFill>
                <a:schemeClr val="dk1"/>
              </a:solidFill>
            </a:endParaRPr>
          </a:p>
          <a:p>
            <a:pPr marL="0" marR="0" lvl="0" indent="0" algn="l" rtl="0">
              <a:spcBef>
                <a:spcPts val="0"/>
              </a:spcBef>
              <a:spcAft>
                <a:spcPts val="0"/>
              </a:spcAft>
              <a:buNone/>
            </a:pPr>
            <a:endParaRPr sz="3600">
              <a:solidFill>
                <a:schemeClr val="dk1"/>
              </a:solidFill>
            </a:endParaRPr>
          </a:p>
          <a:p>
            <a:pPr marL="0" marR="0" lvl="0" indent="0" algn="l" rtl="0">
              <a:spcBef>
                <a:spcPts val="0"/>
              </a:spcBef>
              <a:spcAft>
                <a:spcPts val="0"/>
              </a:spcAft>
              <a:buNone/>
            </a:pPr>
            <a:r>
              <a:rPr lang="pt-BR" sz="3600">
                <a:solidFill>
                  <a:schemeClr val="dk1"/>
                </a:solidFill>
              </a:rPr>
              <a:t>FEDERICI, S. </a:t>
            </a:r>
            <a:r>
              <a:rPr lang="pt-BR" sz="3600" b="1">
                <a:solidFill>
                  <a:schemeClr val="dk1"/>
                </a:solidFill>
              </a:rPr>
              <a:t>O ponto zero da revolução: trabalho doméstico, reprodução e luta feminista. </a:t>
            </a:r>
            <a:r>
              <a:rPr lang="pt-BR" sz="3600">
                <a:solidFill>
                  <a:schemeClr val="dk1"/>
                </a:solidFill>
              </a:rPr>
              <a:t>São Paulo: Editora Elefante, 2019.</a:t>
            </a:r>
            <a:endParaRPr sz="3600">
              <a:solidFill>
                <a:schemeClr val="dk1"/>
              </a:solidFill>
            </a:endParaRPr>
          </a:p>
          <a:p>
            <a:pPr marL="0" marR="0" lvl="0" indent="0" algn="l" rtl="0">
              <a:spcBef>
                <a:spcPts val="0"/>
              </a:spcBef>
              <a:spcAft>
                <a:spcPts val="0"/>
              </a:spcAft>
              <a:buNone/>
            </a:pPr>
            <a:endParaRPr sz="3600">
              <a:solidFill>
                <a:schemeClr val="dk1"/>
              </a:solidFill>
            </a:endParaRPr>
          </a:p>
          <a:p>
            <a:pPr marL="0" marR="0" lvl="0" indent="0" algn="l" rtl="0">
              <a:spcBef>
                <a:spcPts val="0"/>
              </a:spcBef>
              <a:spcAft>
                <a:spcPts val="0"/>
              </a:spcAft>
              <a:buNone/>
            </a:pPr>
            <a:r>
              <a:rPr lang="pt-BR" sz="3600">
                <a:solidFill>
                  <a:schemeClr val="dk1"/>
                </a:solidFill>
              </a:rPr>
              <a:t>FERREIRA, V. </a:t>
            </a:r>
            <a:r>
              <a:rPr lang="pt-BR" sz="3600" i="1">
                <a:solidFill>
                  <a:schemeClr val="dk1"/>
                </a:solidFill>
              </a:rPr>
              <a:t>et al. </a:t>
            </a:r>
            <a:r>
              <a:rPr lang="pt-BR" sz="3600">
                <a:solidFill>
                  <a:schemeClr val="dk1"/>
                </a:solidFill>
              </a:rPr>
              <a:t>(Orgs.). </a:t>
            </a:r>
            <a:r>
              <a:rPr lang="pt-BR" sz="3600" b="1">
                <a:solidFill>
                  <a:schemeClr val="dk1"/>
                </a:solidFill>
              </a:rPr>
              <a:t>O patriarcado desvendando: teorias de três feministas materialistas: Colette Guillaumin, Paola Tabet e Nicole-Claude Mathieu. </a:t>
            </a:r>
            <a:r>
              <a:rPr lang="pt-BR" sz="3600">
                <a:solidFill>
                  <a:schemeClr val="dk1"/>
                </a:solidFill>
              </a:rPr>
              <a:t>Recife: SOS Corpo, 2014.</a:t>
            </a:r>
            <a:endParaRPr sz="3600">
              <a:solidFill>
                <a:schemeClr val="dk1"/>
              </a:solidFill>
            </a:endParaRPr>
          </a:p>
          <a:p>
            <a:pPr marL="0" marR="0" lvl="0" indent="0" algn="l" rtl="0">
              <a:spcBef>
                <a:spcPts val="0"/>
              </a:spcBef>
              <a:spcAft>
                <a:spcPts val="0"/>
              </a:spcAft>
              <a:buNone/>
            </a:pPr>
            <a:endParaRPr sz="3600">
              <a:solidFill>
                <a:schemeClr val="dk1"/>
              </a:solidFill>
            </a:endParaRPr>
          </a:p>
          <a:p>
            <a:pPr marL="0" marR="0" lvl="0" indent="0" algn="l" rtl="0">
              <a:spcBef>
                <a:spcPts val="0"/>
              </a:spcBef>
              <a:spcAft>
                <a:spcPts val="0"/>
              </a:spcAft>
              <a:buNone/>
            </a:pPr>
            <a:r>
              <a:rPr lang="pt-BR" sz="3600">
                <a:solidFill>
                  <a:schemeClr val="dk1"/>
                </a:solidFill>
              </a:rPr>
              <a:t>GONZALEZ, L. </a:t>
            </a:r>
            <a:r>
              <a:rPr lang="pt-BR" sz="3600" b="1">
                <a:solidFill>
                  <a:schemeClr val="dk1"/>
                </a:solidFill>
              </a:rPr>
              <a:t>Por um feminismo afro-latino-americano. </a:t>
            </a:r>
            <a:r>
              <a:rPr lang="pt-BR" sz="3600">
                <a:solidFill>
                  <a:schemeClr val="dk1"/>
                </a:solidFill>
              </a:rPr>
              <a:t>Rio de Janeiro: Zahar, 2020.</a:t>
            </a:r>
            <a:endParaRPr sz="3600">
              <a:solidFill>
                <a:schemeClr val="dk1"/>
              </a:solidFill>
            </a:endParaRPr>
          </a:p>
          <a:p>
            <a:pPr marL="0" marR="0" lvl="0" indent="0" algn="l" rtl="0">
              <a:spcBef>
                <a:spcPts val="0"/>
              </a:spcBef>
              <a:spcAft>
                <a:spcPts val="0"/>
              </a:spcAft>
              <a:buNone/>
            </a:pPr>
            <a:endParaRPr sz="3600">
              <a:solidFill>
                <a:schemeClr val="dk1"/>
              </a:solidFill>
            </a:endParaRPr>
          </a:p>
          <a:p>
            <a:pPr marL="0" marR="0" lvl="0" indent="0" algn="l" rtl="0">
              <a:spcBef>
                <a:spcPts val="0"/>
              </a:spcBef>
              <a:spcAft>
                <a:spcPts val="0"/>
              </a:spcAft>
              <a:buNone/>
            </a:pPr>
            <a:r>
              <a:rPr lang="pt-BR" sz="3600">
                <a:solidFill>
                  <a:schemeClr val="dk1"/>
                </a:solidFill>
              </a:rPr>
              <a:t>SAFFIOTI, H. </a:t>
            </a:r>
            <a:r>
              <a:rPr lang="pt-BR" sz="3600" b="1">
                <a:solidFill>
                  <a:schemeClr val="dk1"/>
                </a:solidFill>
              </a:rPr>
              <a:t>A mulher na sociedade de classes: mito e realidade. </a:t>
            </a:r>
            <a:r>
              <a:rPr lang="pt-BR" sz="3600">
                <a:solidFill>
                  <a:schemeClr val="dk1"/>
                </a:solidFill>
              </a:rPr>
              <a:t>São Paulo: Expressão Popular, 2013.</a:t>
            </a:r>
            <a:endParaRPr sz="3600">
              <a:solidFill>
                <a:schemeClr val="dk1"/>
              </a:solidFill>
            </a:endParaRPr>
          </a:p>
        </p:txBody>
      </p:sp>
    </p:spTree>
  </p:cSld>
  <p:clrMapOvr>
    <a:masterClrMapping/>
  </p:clrMapOvr>
</p:sld>
</file>

<file path=ppt/theme/theme1.xml><?xml version="1.0" encoding="utf-8"?>
<a:theme xmlns:a="http://schemas.openxmlformats.org/drawingml/2006/main" name="Design padrão">
  <a:themeElements>
    <a:clrScheme name="Design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920</Words>
  <Application>Microsoft Office PowerPoint</Application>
  <PresentationFormat>Personalizar</PresentationFormat>
  <Paragraphs>20</Paragraphs>
  <Slides>1</Slides>
  <Notes>1</Notes>
  <HiddenSlides>0</HiddenSlides>
  <MMClips>0</MMClips>
  <ScaleCrop>false</ScaleCrop>
  <HeadingPairs>
    <vt:vector size="6" baseType="variant">
      <vt:variant>
        <vt:lpstr>Fontes usadas</vt:lpstr>
      </vt:variant>
      <vt:variant>
        <vt:i4>2</vt:i4>
      </vt:variant>
      <vt:variant>
        <vt:lpstr>Tema</vt:lpstr>
      </vt:variant>
      <vt:variant>
        <vt:i4>1</vt:i4>
      </vt:variant>
      <vt:variant>
        <vt:lpstr>Títulos de slides</vt:lpstr>
      </vt:variant>
      <vt:variant>
        <vt:i4>1</vt:i4>
      </vt:variant>
    </vt:vector>
  </HeadingPairs>
  <TitlesOfParts>
    <vt:vector size="4" baseType="lpstr">
      <vt:lpstr>Arial</vt:lpstr>
      <vt:lpstr>Times New Roman</vt:lpstr>
      <vt:lpstr>Design padrão</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cp:lastModifiedBy>Camilly</cp:lastModifiedBy>
  <cp:revision>1</cp:revision>
  <dcterms:modified xsi:type="dcterms:W3CDTF">2026-05-15T22:33:08Z</dcterms:modified>
</cp:coreProperties>
</file>