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3" d="100"/>
          <a:sy n="33" d="100"/>
        </p:scale>
        <p:origin x="462" y="-672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prof.fernandopinheiro@gmail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3376567"/>
            <a:ext cx="28751118" cy="2793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endParaRPr lang="pt-BR" sz="4250" b="1" dirty="0"/>
          </a:p>
          <a:p>
            <a:pPr algn="ctr" defTabSz="1107774"/>
            <a:endParaRPr lang="pt-BR" sz="4250" b="1" dirty="0"/>
          </a:p>
          <a:p>
            <a:pPr algn="ctr" defTabSz="1107774"/>
            <a:r>
              <a:rPr lang="pt-BR" sz="4250" b="1" dirty="0"/>
              <a:t>OS IMPACTOS DA FALTA DE PLANEJAMENTO NA ADMINISTRAÇÃO PÚBLICA NAS CIDADES PEQUENAS</a:t>
            </a:r>
            <a:r>
              <a:rPr lang="pt-BR" sz="4250" b="1" baseline="30000" dirty="0"/>
              <a:t> (1)</a:t>
            </a:r>
            <a:r>
              <a:rPr lang="pt-BR" sz="4250" b="1" dirty="0"/>
              <a:t> </a:t>
            </a:r>
          </a:p>
          <a:p>
            <a:pPr algn="ctr" defTabSz="1107774"/>
            <a:endParaRPr lang="en-GB" sz="4253" b="1" dirty="0">
              <a:solidFill>
                <a:srgbClr val="FF0000"/>
              </a:solidFill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Francisca </a:t>
            </a:r>
            <a:r>
              <a:rPr lang="pt-BR" sz="3027" b="1" dirty="0" err="1"/>
              <a:t>Lauanny</a:t>
            </a:r>
            <a:r>
              <a:rPr lang="pt-BR" sz="3027" b="1" dirty="0"/>
              <a:t> da Silva </a:t>
            </a:r>
            <a:r>
              <a:rPr lang="pt-BR" sz="3027" baseline="30000" dirty="0"/>
              <a:t> (2)</a:t>
            </a:r>
            <a:r>
              <a:rPr lang="pt-BR" sz="3027" b="1" dirty="0"/>
              <a:t>; Sayonara Tamara de Araújo Pinheiro</a:t>
            </a:r>
            <a:r>
              <a:rPr lang="pt-BR" sz="3027" baseline="30000" dirty="0"/>
              <a:t> (3)</a:t>
            </a:r>
            <a:r>
              <a:rPr lang="pt-BR" sz="3027" b="1" dirty="0"/>
              <a:t>; Francisco Fernando Pinheiro Leite </a:t>
            </a:r>
            <a:r>
              <a:rPr lang="pt-BR" sz="3027" b="1" baseline="30000" dirty="0"/>
              <a:t>(4)</a:t>
            </a:r>
            <a:r>
              <a:rPr lang="pt-BR" sz="3027" b="1" dirty="0"/>
              <a:t> 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980" y="7569496"/>
            <a:ext cx="22915311" cy="17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Estudante; Faculdade Evolução Alto Oeste Potiguar; Rio Grande do Norte, RN, </a:t>
            </a:r>
            <a:r>
              <a:rPr lang="pt-BR" sz="3491" baseline="30000" dirty="0" smtClean="0"/>
              <a:t>Brasil.</a:t>
            </a:r>
            <a:r>
              <a:rPr lang="pt-BR" sz="3491" dirty="0" smtClean="0"/>
              <a:t> </a:t>
            </a:r>
            <a:r>
              <a:rPr lang="pt-BR" sz="3491" u="sng" baseline="30000" dirty="0" smtClean="0">
                <a:solidFill>
                  <a:schemeClr val="accent1">
                    <a:lumMod val="75000"/>
                  </a:schemeClr>
                </a:solidFill>
              </a:rPr>
              <a:t>lauannyfilha7</a:t>
            </a:r>
            <a:r>
              <a:rPr lang="pt-BR" sz="3491" u="sng" baseline="30000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@gmail.com</a:t>
            </a:r>
            <a:r>
              <a:rPr lang="pt-BR" sz="3491" baseline="300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pt-BR" sz="3491" baseline="30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t-BR" sz="3491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pt-BR" sz="3491" baseline="30000" dirty="0"/>
              <a:t>(3) Estudante; Faculdade Evolução Alto Oeste Potiguar; Rio Grande do Norte, RN, Brasil. </a:t>
            </a:r>
            <a:r>
              <a:rPr lang="pt-BR" sz="3491" u="sng" baseline="30000" dirty="0" smtClean="0">
                <a:solidFill>
                  <a:schemeClr val="accent1">
                    <a:lumMod val="75000"/>
                  </a:schemeClr>
                </a:solidFill>
              </a:rPr>
              <a:t>saahpinheiro25</a:t>
            </a:r>
            <a:r>
              <a:rPr lang="pt-BR" sz="3491" u="sng" baseline="30000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@</a:t>
            </a:r>
            <a:r>
              <a:rPr lang="pt-BR" sz="3491" baseline="30000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gmail.com</a:t>
            </a:r>
            <a:r>
              <a:rPr lang="pt-BR" sz="3491" baseline="30000" dirty="0" smtClean="0"/>
              <a:t>  </a:t>
            </a:r>
            <a:endParaRPr lang="pt-BR" sz="3491" baseline="30000" dirty="0"/>
          </a:p>
          <a:p>
            <a:pPr algn="ctr"/>
            <a:r>
              <a:rPr lang="pt-BR" sz="3491" baseline="30000" dirty="0"/>
              <a:t>(4) Docente; Doutorando em Administração – PPGA/UFRN; Faculdade Evolução Alto Oeste Potiguar; Rio Grande do Norte, RN, Brasil. </a:t>
            </a:r>
            <a:r>
              <a:rPr lang="pt-BR" sz="3491" baseline="30000" dirty="0" smtClean="0">
                <a:hlinkClick r:id="rId2"/>
              </a:rPr>
              <a:t>prof.fernandopinheiro@gmail.com</a:t>
            </a:r>
            <a:r>
              <a:rPr lang="pt-BR" sz="3491" baseline="30000" dirty="0" smtClean="0"/>
              <a:t>  </a:t>
            </a:r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9621354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384764" y="10990462"/>
            <a:ext cx="26030894" cy="3239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ausência de planejamento na administração pública tem provocado impactos significativos no desenvolvimento das pequenas cidades brasileiras, afetando diretamente a qualidade de vida da população. Em muitos municípios, a deficiência na organização administrativa, a baixa participação popular e a inexistência de políticas públicas eficientes dificultam o crescimento urbano, econômico e social. Conforme destaca Dias (2024), o planejamento urbano nas pequenas cidades ainda ocorre de maneira limitada, marcado por ações isoladas, deficiência técnica e ausência de estratégias capazes de promover melhorias efetivas para a população. Nesse contexto, torna-se fundamental discutir a importância do planejamento estratégico para compreender como a gestão pública influencia o desenvolvimento municipal e a prestação dos serviços públicos essenciais.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analisar os impactos causados pela ausência de planejamento na administração pública das pequenas cidades, destacando as consequências sociais, econômicas e urbanas para a população e para o desenvolvimento municipal.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pesquisa caracteriza-se como bibliográfica e documental, de abordagem qualitativa e descritiva. Foram utilizados artigos científicos, documentos oficiais, materiais acadêmicos e estudos relacionados ao planejamento urbano e à administração pública municipal. Como principal base teórica, utilizou-se o estudo de Dias (2024) sobre planejamento urbano em pequenas cidades, além da Lei nº 10.257/2001, conhecida como Estatuto da Cidade, responsável por estabelecer diretrizes da política urbana brasileira (Brasil, 2001). Também foram utilizados recursos de inteligência artificial, como o </a:t>
            </a:r>
            <a:r>
              <a:rPr lang="pt-BR" sz="36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ChatGPT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para auxílio na revisão gramatical, organização textual e estruturação acadêmica do trabalho.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observou-se que a falta de planejamento compromete significativamente o desenvolvimento das pequenas cidades, provocando crescimento urbano desordenado, precariedade na infraestrutura, deficiência nos serviços públicos e dificuldades na aplicação dos recursos financeiros. Segundo dados do Instituto Brasileiro de Geografia e Estatística (IBGE, 2024), municípios de pequeno porte apresentam índices inferiores de saneamento básico e infraestrutura urbana quando comparados às cidades maiores, demonstrando a deficiência estrutural presente nesses municípios e reforçando os impactos negativos da ausência de planejamento público eficiente. Verificou-se ainda que muitos municípios enfrentam problemas relacionados à saúde pública, mobilidade urbana e baixa participação popular nas decisões administrativas. Além disso, Dias (2024) ressalta que diversos planos diretores municipais são elaborados apenas para fins burocráticos, sem participação efetiva da comunidade e sem atender às reais necessidades sociais.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conclui-se que o planejamento é essencial para garantir eficiência administrativa, desenvolvimento urbano e melhoria da qualidade de vida nas pequenas cidades. A adoção de políticas públicas bem estruturadas, associadas à participação popular e à gestão estratégica, contribui para o fortalecimento da administração pública e para a redução dos problemas sociais e urbanos. Assim, torna-se indispensável que os gestores públicos invistam em planejamento, organização administrativa e participação comunitária como instrumentos fundamentais para o desenvolvimento sustentável municipal.</a:t>
            </a:r>
          </a:p>
          <a:p>
            <a:pPr>
              <a:lnSpc>
                <a:spcPct val="115000"/>
              </a:lnSpc>
            </a:pPr>
            <a:endParaRPr lang="pt-BR" sz="36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3600" dirty="0"/>
              <a:t>Planejamento Urbano; Gestão Municipal; Administração Estratégica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pt-BR" sz="2400" dirty="0">
                <a:latin typeface="+mj-lt"/>
              </a:rPr>
              <a:t>Figura 1 – Dados sobre deficiência de infraestrutura e saneamento em pequenos municípios brasileiros.</a:t>
            </a:r>
          </a:p>
          <a:p>
            <a:endParaRPr lang="pt-BR" sz="2400" dirty="0">
              <a:latin typeface="+mj-lt"/>
            </a:endParaRPr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r>
              <a:rPr lang="pt-BR" sz="2400" dirty="0"/>
              <a:t>Fonte: Instituto Brasileiro de Geografia e Estatística. Censo Demográfico 2022.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DIAS, Alexandre Custodio de Jesus.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Dinâmicas e desafios do planejamento urbano em pequenas cidades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: uma análise de Rio de Contas, Bahia. 2024. </a:t>
            </a:r>
          </a:p>
          <a:p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BRASIL. Planalto.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Estatuto da Cidade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Lei nº 10.257, de 10 de julho de 2001. </a:t>
            </a:r>
          </a:p>
          <a:p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IBGE.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Pesquisa Nacional de Saneamento Básico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Acesso em: 12 maio 2026.</a:t>
            </a:r>
          </a:p>
          <a:p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FARIA, Leonardo. Planejamento estratégico, Estatuto da Cidade e plano diretor: métodos e instrumentos de organização e gestão do espaço urbano. </a:t>
            </a:r>
            <a:r>
              <a:rPr lang="pt-B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Caminhos de Geografia, 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Uberlândia, v. 10, n. 32, p. 162-170, 2009.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C559F6-3B00-65A8-C395-55C74558C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8372" y="30673327"/>
            <a:ext cx="10439184" cy="771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2242</TotalTime>
  <Words>626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Simario</cp:lastModifiedBy>
  <cp:revision>107</cp:revision>
  <dcterms:created xsi:type="dcterms:W3CDTF">2009-08-05T17:04:46Z</dcterms:created>
  <dcterms:modified xsi:type="dcterms:W3CDTF">2026-05-15T17:58:22Z</dcterms:modified>
</cp:coreProperties>
</file>