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</p:sldIdLst>
  <p:sldSz cx="28800425" cy="43200638"/>
  <p:notesSz cx="6858000" cy="9144000"/>
  <p:custDataLst>
    <p:tags r:id="rId3"/>
  </p:custDataLst>
  <p:defaultTextStyle>
    <a:defPPr lvl="0">
      <a:defRPr lang="pt-BR"/>
    </a:defPPr>
    <a:lvl1pPr lvl="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lvl="1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lvl="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lvl="3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lvl="4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lvl="5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lvl="6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lvl="7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lvl="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90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654" y="-192"/>
      </p:cViewPr>
      <p:guideLst>
        <p:guide orient="horz" pos="13607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=""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=""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vistanursing.com.br/index.php/revistanursing/article/view/1709" TargetMode="External"/><Relationship Id="rId3" Type="http://schemas.openxmlformats.org/officeDocument/2006/relationships/hyperlink" Target="mailto:hadijasouzaofc@gmail.com" TargetMode="External"/><Relationship Id="rId7" Type="http://schemas.openxmlformats.org/officeDocument/2006/relationships/hyperlink" Target="https://www.revistaremecs.com.br/index.php/remecs/article/view/945" TargetMode="External"/><Relationship Id="rId2" Type="http://schemas.openxmlformats.org/officeDocument/2006/relationships/hyperlink" Target="mailto:clarinha310304@hot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Ligiafernandadasilveira@gmail.com" TargetMode="External"/><Relationship Id="rId5" Type="http://schemas.openxmlformats.org/officeDocument/2006/relationships/hyperlink" Target="mailto:clara28092019@gmail.com" TargetMode="External"/><Relationship Id="rId4" Type="http://schemas.openxmlformats.org/officeDocument/2006/relationships/hyperlink" Target="mailto:luiz.jr4312@gmail.com" TargetMode="External"/><Relationship Id="rId9" Type="http://schemas.openxmlformats.org/officeDocument/2006/relationships/hyperlink" Target="https://revistajrg.com/index.php/jrg/article/view/81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"/>
          <p:cNvSpPr/>
          <p:nvPr/>
        </p:nvSpPr>
        <p:spPr>
          <a:xfrm>
            <a:off x="24662" y="4362105"/>
            <a:ext cx="28751100" cy="1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950" tIns="87475" rIns="174950" bIns="87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53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4253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IMPORTÂNCIA DA HUMANIZAÇÃO NA ASSISTÊNCIA DE ENFERMAGEM EM UNIDADE DE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53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TERAPIA </a:t>
            </a:r>
            <a:r>
              <a:rPr lang="pt-BR" sz="4253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INTENSIVA</a:t>
            </a:r>
            <a:r>
              <a:rPr lang="pt-BR" sz="4253" b="1" i="0" u="none" strike="noStrike" cap="none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pt-BR" sz="4253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(1)</a:t>
            </a:r>
            <a:r>
              <a:rPr lang="pt-BR" sz="4253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1"/>
          <p:cNvSpPr/>
          <p:nvPr/>
        </p:nvSpPr>
        <p:spPr>
          <a:xfrm>
            <a:off x="24662" y="5564950"/>
            <a:ext cx="28751100" cy="10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 Clara Ferreira do Nascimento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(2)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Lídia </a:t>
            </a:r>
            <a:r>
              <a:rPr lang="pt-BR" sz="3027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Hadija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Alves de Souza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(3)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Luiz Junior Medeiros Rego 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Maria Clara de Oliveira Silva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(5)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Lígia Fernanda da Silveira Andrade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(6)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27" b="1" i="0" u="none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1"/>
          <p:cNvSpPr/>
          <p:nvPr/>
        </p:nvSpPr>
        <p:spPr>
          <a:xfrm>
            <a:off x="3290954" y="7448204"/>
            <a:ext cx="22915200" cy="3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(1) Trabalho desenvolvido no Programa de Iniciação Científica (PIC) da Faculdade Evolução do Alto Oeste Potiguar;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(2) Discente de Enfermagem; Faculdade Evolução do Alto Oeste Potiguar; Pau dos Ferros, Rio Grande do Norte; </a:t>
            </a:r>
            <a:r>
              <a:rPr lang="pt-BR" sz="3491" b="0" i="0" strike="noStrike" cap="none" baseline="30000" dirty="0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clarinha310304@hotmail.com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r>
              <a:rPr lang="pt-BR" sz="3491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(3) Discente de Enfermagem; Faculdade Evolução Alto do Oeste Potiguar; Pau dos Ferros, Rio Grande do Norte; </a:t>
            </a:r>
            <a:r>
              <a:rPr lang="pt-BR" sz="3491" b="0" i="0" strike="noStrike" cap="none" baseline="30000" dirty="0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hadijasouzaofc@gmail.com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(4) Discente de Enfermagem; Faculdade Evolução do Alto Oeste Potiguar; Pau dos Ferros, Rio Grande do Norte; </a:t>
            </a:r>
            <a:r>
              <a:rPr lang="pt-BR" sz="3491" i="0" strike="noStrike" cap="none" baseline="30000" dirty="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luiz.jr4312@gmail.com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(5) Discente de Enfermagem; Faculdade Evolução do Alto Oeste Potiguar; Pau dos Ferros, Rio Grande do Norte; </a:t>
            </a:r>
            <a:r>
              <a:rPr lang="pt-BR" sz="3491" b="0" i="0" strike="noStrike" cap="none" baseline="30000" dirty="0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clara28092019@gmail.com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(6) Docente de Enfermagem; Faculdade Evolução do Alto Oeste Potiguar; Pau dos Ferros, Rio Grande do Norte; </a:t>
            </a:r>
            <a:r>
              <a:rPr lang="pt-BR" sz="3491" u="none" baseline="30000" dirty="0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pt-BR" sz="3491" b="0" i="0" strike="noStrike" cap="none" baseline="30000" dirty="0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igiafernandadasilveira@gmail.com</a:t>
            </a:r>
            <a:endParaRPr sz="3491" b="0" i="0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1" b="0" i="0" u="none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1" b="0" i="0" u="none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491" b="0" i="0" u="none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1"/>
          <p:cNvSpPr txBox="1"/>
          <p:nvPr/>
        </p:nvSpPr>
        <p:spPr>
          <a:xfrm>
            <a:off x="8964105" y="10638455"/>
            <a:ext cx="11568900" cy="929400"/>
          </a:xfrm>
          <a:prstGeom prst="rect">
            <a:avLst/>
          </a:prstGeom>
          <a:solidFill>
            <a:srgbClr val="700000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55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RESUMO</a:t>
            </a:r>
            <a:endParaRPr/>
          </a:p>
        </p:txBody>
      </p:sp>
      <p:sp>
        <p:nvSpPr>
          <p:cNvPr id="1037" name="Google Shape;1037;p1"/>
          <p:cNvSpPr txBox="1"/>
          <p:nvPr/>
        </p:nvSpPr>
        <p:spPr>
          <a:xfrm>
            <a:off x="1438771" y="12487945"/>
            <a:ext cx="25995000" cy="23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Introdução: 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Unidade de Terapia Intensiva (UTI) é uma unidade nos hospitais destinada ao atendimento de pacientes gravemente enfermos, exigindo cuidados especializados e o uso contínuo de tecnologias. Portanto, é essencial que a assistência humanizada de enfermagem ocorra de forma abrangente e acolhedora, voltado para a necessidade de atendimento físico, emocional e psicológico aos pacientes e a suas famílias. A prática humanizada contribui para a qualidade do cuidado e fortalece o vínculo entre profissionais, pacientes e famílias. 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Objetivo: 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Analisar a importância da humanização no cuidado de enfermagem na UTI, enfatizando como as práticas humanizadas impactam a assistência aos pacientes críticos e a qualidade do atendimento. 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Método: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Trata-se de uma revisão integrativa da literatura, realizada por meio de buscas de artigos científicos disponíveis na base SciELO, na Biblioteca Virtual em Saúde (BVS) e em publicações do Ministério da Saúde. Foi incluídos artigos completos publicados entre 2021 e 2025, disponíveis na íntegra e relacionados à humanização da assistência de enfermagem em UTI. </a:t>
            </a:r>
            <a:r>
              <a:rPr lang="pt-BR" sz="3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Foram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analisados 10 artigos científicos em língua portuguesa, selecionados de acordo com a relevância temática. Como critérios de inclusão, consideraram-se estudos relacionados à humanização da assistência de enfermagem na UTI. Foram excluídos artigos duplicados, incompletos e que não abordavam diretamente a temática proposta. A análise dos estudos foi realizada de forma descritiva e qualitativa, permitindo identificar os principais impactos das práticas humanizadas no cuidado intensivo. Foram utilizados os descritores ‘humanização’, ‘cuidado de enfermagem’ e ‘UTI’, selecionando-se estudos em língua portuguesa relacionados ao tema. 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Resultados: 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estudos analisados mostraram que as práticas de acolhimento, comunicação, escuta ativa, respeito pela singularidade e envolvimento da família no cuidado contribuem para melhorar a assistência na UTI. Além disso, a humanização contribui para o alívio do sofrimento emocional, fortalece o vínculo entre a equipe multiprofissional de saúde e os pacientes, e proporciona maior segurança durante o tratamento e conforto. Os desafios identificados em relação a essas práticas também estão relacionados aos fatores de implementação e são ainda mais difíceis em um ambiente intensivo, com sobrecarga de trabalho e predominância do modelo tecnicista de assistência . 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Conclusões: </a:t>
            </a:r>
            <a:r>
              <a:rPr lang="pt-BR" sz="3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humanização da assistência de enfermagem mostrou-se essencial para a promoção de um cuidado ético, empático e integral aos pacientes internados em UTI. 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Portanto, isso destaca a necessidade de estimular estratégias institucionais, treinamentos e ações que reforcem práticas humanizadas no contexto hospitalar, com o objetivo de garantir a qualidade do cuidado e a recuperação dos pacientes.</a:t>
            </a:r>
            <a:endParaRPr dirty="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PALAVRAS-CHAVE: 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Humanização; Enfermagem; Unidade de Terapia Intensiva.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36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r>
              <a:rPr lang="pt-BR" sz="3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r>
              <a:rPr lang="pt-BR" sz="3600" dirty="0" smtClean="0"/>
              <a:t>OLIVEIRA</a:t>
            </a:r>
            <a:r>
              <a:rPr lang="pt-BR" sz="3600" dirty="0"/>
              <a:t>, C. L. de M. </a:t>
            </a:r>
            <a:r>
              <a:rPr lang="pt-BR" sz="3600" i="1" dirty="0"/>
              <a:t>et al.</a:t>
            </a:r>
            <a:r>
              <a:rPr lang="pt-BR" sz="3600" dirty="0"/>
              <a:t> A importância da humanização na assistência de enfermagem em UTI. </a:t>
            </a:r>
            <a:r>
              <a:rPr lang="pt-BR" sz="3600" b="1" dirty="0"/>
              <a:t>Revista </a:t>
            </a:r>
            <a:r>
              <a:rPr lang="pt-BR" sz="3600" b="1" dirty="0" err="1"/>
              <a:t>Remecs</a:t>
            </a:r>
            <a:r>
              <a:rPr lang="pt-BR" sz="3600" dirty="0"/>
              <a:t>, 2022. Disponível em: </a:t>
            </a:r>
            <a:r>
              <a:rPr lang="pt-BR" sz="3600" dirty="0">
                <a:hlinkClick r:id="rId7"/>
              </a:rPr>
              <a:t>https://www.revistaremecs.com.br/index.php/remecs/article/view/945</a:t>
            </a:r>
            <a:r>
              <a:rPr lang="pt-BR" sz="3600" dirty="0"/>
              <a:t>. Acesso em: 14 maio 2026.</a:t>
            </a:r>
          </a:p>
          <a:p>
            <a:r>
              <a:rPr lang="pt-BR" sz="3600" dirty="0"/>
              <a:t>NASCIMENTO, F. J. do</a:t>
            </a:r>
            <a:r>
              <a:rPr lang="pt-BR" sz="3600" b="1" dirty="0"/>
              <a:t>. Humanização e tecnologias leves aplicadas ao cuidado de enfermagem na unidade de terapia intensiva: uma revisão sistemática</a:t>
            </a:r>
            <a:r>
              <a:rPr lang="pt-BR" sz="3600" dirty="0"/>
              <a:t>. </a:t>
            </a:r>
            <a:r>
              <a:rPr lang="pt-BR" sz="3600" dirty="0" err="1"/>
              <a:t>Nursing</a:t>
            </a:r>
            <a:r>
              <a:rPr lang="pt-BR" sz="3600" dirty="0"/>
              <a:t>, v. 24, n. 279, p. 6035-6044, 2021. Disponível em: </a:t>
            </a:r>
            <a:r>
              <a:rPr lang="pt-BR" sz="3600" dirty="0">
                <a:hlinkClick r:id="rId8"/>
              </a:rPr>
              <a:t>https://www.revistanursing.com.br/index.php/revistanursing/article/view/1709</a:t>
            </a:r>
            <a:r>
              <a:rPr lang="pt-BR" sz="3600" dirty="0"/>
              <a:t>. Acesso em: 14 maio 2026.</a:t>
            </a:r>
          </a:p>
          <a:p>
            <a:r>
              <a:rPr lang="pt-BR" sz="3600" dirty="0"/>
              <a:t>NASCIMENTO, B. A. do; LIMA, D. M. de; PASSOS, S. G. Humanização da assistência de enfermagem na Unidade de Terapia Intensiva. </a:t>
            </a:r>
            <a:r>
              <a:rPr lang="pt-BR" sz="3600" b="1" dirty="0"/>
              <a:t>Revista JRG de Estudos Acadêmicos</a:t>
            </a:r>
            <a:r>
              <a:rPr lang="pt-BR" sz="3600" dirty="0"/>
              <a:t>, 2023. Disponível em: </a:t>
            </a:r>
            <a:r>
              <a:rPr lang="pt-BR" sz="3600" dirty="0">
                <a:hlinkClick r:id="rId9"/>
              </a:rPr>
              <a:t>https://revistajrg.com/index.php/jrg/article/view/815</a:t>
            </a:r>
            <a:r>
              <a:rPr lang="pt-BR" sz="3600" dirty="0"/>
              <a:t>. Acesso em: 14 maio 2026.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1.XML" val="52559654"/>
  <p:tag name="PPT/SLIDELAYOUTS/SLIDELAYOUT2.XML" val="927359616"/>
  <p:tag name="PPT/SLIDEMASTERS/SLIDEMASTER1.XML" val="3407766385"/>
  <p:tag name="PPT/SLIDELAYOUTS/SLIDELAYOUT1.XML" val="1455924495"/>
  <p:tag name="PPT/THEME/THEME1.XML" val="1983571440"/>
  <p:tag name="PPT/MEDIA/IMAGE1.PNG" val="1522521940"/>
  <p:tag name="PPT/MEDIA/IMAGE2.PNG" val="307154581"/>
</p:tagLst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664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Eliennay Silva</dc:creator>
  <cp:lastModifiedBy>Conta da Microsoft</cp:lastModifiedBy>
  <cp:revision>4</cp:revision>
  <dcterms:modified xsi:type="dcterms:W3CDTF">2026-05-22T17:05:28Z</dcterms:modified>
</cp:coreProperties>
</file>