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8796" autoAdjust="0"/>
    <p:restoredTop sz="94403" autoAdjust="0"/>
  </p:normalViewPr>
  <p:slideViewPr>
    <p:cSldViewPr>
      <p:cViewPr>
        <p:scale>
          <a:sx n="43" d="100"/>
          <a:sy n="43" d="100"/>
        </p:scale>
        <p:origin x="3880" y="144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14/05/2026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F7297-D929-E744-83FD-3DCBACE50E18}" type="datetimeFigureOut">
              <a:rPr lang="pt-BR" smtClean="0"/>
              <a:t>14/05/2026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400300" y="1143000"/>
            <a:ext cx="2057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C8133-D12E-E848-B96F-B955C8B26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1330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FC8133-D12E-E848-B96F-B955C8B26EB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517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357604"/>
            <a:ext cx="28751118" cy="83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3" b="1" dirty="0"/>
              <a:t>TÍTULO: </a:t>
            </a:r>
            <a:r>
              <a:rPr lang="pt-BR" sz="4253" baseline="30000" dirty="0"/>
              <a:t> </a:t>
            </a:r>
            <a:r>
              <a:rPr lang="pt-BR" sz="4253" b="1" dirty="0"/>
              <a:t>INCLUSÃO DE ESTUDANTES COM TEA NO ENSINO SUPERIOR </a:t>
            </a:r>
            <a:r>
              <a:rPr lang="pt-BR" sz="4253" baseline="30000" dirty="0"/>
              <a:t>(1)</a:t>
            </a:r>
            <a:r>
              <a:rPr lang="pt-BR" sz="4253" b="1" dirty="0"/>
              <a:t> 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538598"/>
            <a:ext cx="28751117" cy="55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/>
              <a:t>Saulo Almeida Pinheiro</a:t>
            </a:r>
            <a:r>
              <a:rPr lang="pt-BR" sz="3027" baseline="30000" dirty="0"/>
              <a:t>(2)</a:t>
            </a:r>
            <a:r>
              <a:rPr lang="pt-BR" sz="3027" b="1" dirty="0"/>
              <a:t>.</a:t>
            </a:r>
            <a:endParaRPr lang="pt-BR" sz="3027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954" y="8048084"/>
            <a:ext cx="22915311" cy="808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Trabalho desenvolvido no Programa de Iniciação Científica (PIC) da Faculdade Evolução Alto Oeste Potiguar; </a:t>
            </a:r>
          </a:p>
          <a:p>
            <a:pPr algn="ctr"/>
            <a:r>
              <a:rPr lang="pt-BR" sz="3491" baseline="30000" dirty="0"/>
              <a:t>(2) Estudante; Faculdade Evolução Alto Oeste Potiguar; Pau dos Ferros, Rio Grande do Norte; </a:t>
            </a:r>
            <a:r>
              <a:rPr lang="pt-BR" sz="3491" baseline="30000" dirty="0" err="1"/>
              <a:t>sauloalmeidapinheiro@gmail.com</a:t>
            </a:r>
            <a:r>
              <a:rPr lang="pt-BR" sz="3491" baseline="30000" dirty="0"/>
              <a:t>; 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01134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2487945"/>
            <a:ext cx="25994889" cy="19760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dirty="0">
                <a:latin typeface="+mn-lt"/>
                <a:cs typeface="Times New Roman" panose="02020603050405020304" pitchFamily="18" charset="0"/>
              </a:rPr>
              <a:t>A inclusão de estudantes com Transtorno do Espectro Autista (TEA) no ensino superior ainda representa um grande desafio nas universidades brasileiras, principalmente em relação à adaptação acadêmica, social e emocional desses estudantes. Apesar dos avanços das legislações voltadas à inclusão, muitas instituições ainda não oferecem suporte adequado para atender às necessidades específicas desse público. Além da ausência de adaptações pedagógicas e estruturais, também existe a falta de preparo de professores, profissionais e até mesmo dos próprios colegas de turma para compreender as dificuldades enfrentadas diariamente por estudantes autistas. O presente trabalho tem como objetivo refletir sobre os desafios enfrentados por alunos com TEA no ambiente universitário, destacando as dificuldades de permanência e conclusão da graduação. O estudo caracteriza-se como um relato de experiência de natureza descritiva, baseado em vivências acadêmicas e observações pessoais relacionadas à trajetória no ensino superior. A análise foi desenvolvida a partir da experiência de um estudante diagnosticado com TEA nível 1 de suporte, condição que muitas vezes não é percebida pelas outras pessoas, o que contribui para a invisibilidade das dificuldades enfrentadas no cotidiano acadêmico. Os resultados demonstram que a falta de compreensão sobre o autismo no ambiente universitário pode gerar sofrimento emocional, sensação de inadequação, isolamento social e dificuldades de adaptação às exigências acadêmicas. Em muitos casos, essas situações contribuem diretamente para o abandono de cursos superiores, realidade vivenciada por diversos estudantes autistas. Observa-se, ainda, que frequentemente o aluno acaba sendo responsabilizado pelas próprias dificuldades, sem que haja uma reflexão institucional sobre a necessidade de práticas mais inclusivas e humanizadas. Conclui-se que a inclusão efetiva de estudantes com TEA no ensino superior exige mais do que apenas legislações e políticas institucionais, sendo necessária a conscientização da comunidade acadêmica, a formação adequada de profissionais e a promoção de ambientes mais acolhedores e empáticos. Dessa forma, espera-se contribuir para o fortalecimento do debate sobre inclusão, permanência e respeito às diferenças no contexto universitário.</a:t>
            </a:r>
          </a:p>
          <a:p>
            <a:pPr algn="just">
              <a:lnSpc>
                <a:spcPct val="115000"/>
              </a:lnSpc>
            </a:pPr>
            <a:endParaRPr lang="pt-BR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Direitos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humanos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;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Educação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;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Políticas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institucionais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.</a:t>
            </a:r>
            <a:r>
              <a:rPr lang="pt-BR" sz="3600" dirty="0">
                <a:latin typeface="+mn-lt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</a:p>
          <a:p>
            <a:pPr algn="just"/>
            <a:endParaRPr lang="pt-BR" sz="3600" b="1" kern="100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en-US" sz="3600" dirty="0">
                <a:latin typeface="+mn-lt"/>
                <a:cs typeface="Times New Roman" panose="02020603050405020304" pitchFamily="18" charset="0"/>
              </a:rPr>
              <a:t>BRASIL. Lei nº 12.764, de 27 de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dezembro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de 2012.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Institui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a Política Nacional de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Proteção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dos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Direitos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da Pessoa com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Transtorno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do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Espectro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Autista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. Brasília: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Presidência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da República, 2012; </a:t>
            </a:r>
          </a:p>
          <a:p>
            <a:pPr algn="just"/>
            <a:endParaRPr lang="en-US" sz="3600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en-US" sz="3600" dirty="0">
                <a:latin typeface="+mn-lt"/>
                <a:cs typeface="Times New Roman" panose="02020603050405020304" pitchFamily="18" charset="0"/>
              </a:rPr>
              <a:t>MANTOAN, Maria Teresa Eglér.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Inclusão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escolar: o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que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é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por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quê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como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fazer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? São Paulo: Moderna, 2003; </a:t>
            </a:r>
          </a:p>
          <a:p>
            <a:pPr algn="just"/>
            <a:endParaRPr lang="en-US" sz="3600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en-US" sz="3600" dirty="0">
                <a:latin typeface="+mn-lt"/>
                <a:cs typeface="Times New Roman" panose="02020603050405020304" pitchFamily="18" charset="0"/>
              </a:rPr>
              <a:t>SASSAKI, Romeu Kazumi.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Inclusão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construindo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uma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sociedade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 para </a:t>
            </a:r>
            <a:r>
              <a:rPr lang="en-US" sz="3600" dirty="0" err="1">
                <a:latin typeface="+mn-lt"/>
                <a:cs typeface="Times New Roman" panose="02020603050405020304" pitchFamily="18" charset="0"/>
              </a:rPr>
              <a:t>todos</a:t>
            </a:r>
            <a:r>
              <a:rPr lang="en-US" sz="3600" dirty="0">
                <a:latin typeface="+mn-lt"/>
                <a:cs typeface="Times New Roman" panose="02020603050405020304" pitchFamily="18" charset="0"/>
              </a:rPr>
              <a:t>. Rio de Janeiro: WVA, 1997.</a:t>
            </a:r>
            <a:endParaRPr lang="pt-BR" sz="3600" dirty="0"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3600" b="1" dirty="0">
              <a:solidFill>
                <a:srgbClr val="FF0000"/>
              </a:solidFill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2188</TotalTime>
  <Words>513</Words>
  <Application>Microsoft Macintosh PowerPoint</Application>
  <PresentationFormat>Personalizar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Arial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Adao Narcelio Almeida Pinheiro 27880</cp:lastModifiedBy>
  <cp:revision>103</cp:revision>
  <dcterms:created xsi:type="dcterms:W3CDTF">2009-08-05T17:04:46Z</dcterms:created>
  <dcterms:modified xsi:type="dcterms:W3CDTF">2026-05-15T00:58:06Z</dcterms:modified>
</cp:coreProperties>
</file>