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32399288" cy="432006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30" d="100"/>
          <a:sy n="30" d="100"/>
        </p:scale>
        <p:origin x="792" y="-441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ERSON MAGALHAES DA SILVA" userId="3f398004-6ad3-418c-b8ed-9629149d36bd" providerId="ADAL" clId="{56F1FAD8-5762-41A8-80EF-8F5933DF6D0D}"/>
    <pc:docChg chg="custSel modSld">
      <pc:chgData name="EMERSON MAGALHAES DA SILVA" userId="3f398004-6ad3-418c-b8ed-9629149d36bd" providerId="ADAL" clId="{56F1FAD8-5762-41A8-80EF-8F5933DF6D0D}" dt="2026-06-02T02:00:04.071" v="98" actId="14100"/>
      <pc:docMkLst>
        <pc:docMk/>
      </pc:docMkLst>
      <pc:sldChg chg="addSp delSp modSp mod">
        <pc:chgData name="EMERSON MAGALHAES DA SILVA" userId="3f398004-6ad3-418c-b8ed-9629149d36bd" providerId="ADAL" clId="{56F1FAD8-5762-41A8-80EF-8F5933DF6D0D}" dt="2026-06-02T02:00:04.071" v="98" actId="14100"/>
        <pc:sldMkLst>
          <pc:docMk/>
          <pc:sldMk cId="1697100483" sldId="256"/>
        </pc:sldMkLst>
        <pc:spChg chg="del mod">
          <ac:chgData name="EMERSON MAGALHAES DA SILVA" userId="3f398004-6ad3-418c-b8ed-9629149d36bd" providerId="ADAL" clId="{56F1FAD8-5762-41A8-80EF-8F5933DF6D0D}" dt="2026-06-01T16:05:28.262" v="37" actId="478"/>
          <ac:spMkLst>
            <pc:docMk/>
            <pc:sldMk cId="1697100483" sldId="256"/>
            <ac:spMk id="15" creationId="{E4849E27-321E-9A5E-B3DF-05DFFD77A15A}"/>
          </ac:spMkLst>
        </pc:spChg>
        <pc:spChg chg="mod">
          <ac:chgData name="EMERSON MAGALHAES DA SILVA" userId="3f398004-6ad3-418c-b8ed-9629149d36bd" providerId="ADAL" clId="{56F1FAD8-5762-41A8-80EF-8F5933DF6D0D}" dt="2026-06-01T16:16:51.243" v="39" actId="20577"/>
          <ac:spMkLst>
            <pc:docMk/>
            <pc:sldMk cId="1697100483" sldId="256"/>
            <ac:spMk id="16" creationId="{0AADD8B1-AADA-DE19-6E56-E2EACC86E5E3}"/>
          </ac:spMkLst>
        </pc:spChg>
        <pc:spChg chg="del">
          <ac:chgData name="EMERSON MAGALHAES DA SILVA" userId="3f398004-6ad3-418c-b8ed-9629149d36bd" providerId="ADAL" clId="{56F1FAD8-5762-41A8-80EF-8F5933DF6D0D}" dt="2026-06-01T15:48:22.004" v="3" actId="478"/>
          <ac:spMkLst>
            <pc:docMk/>
            <pc:sldMk cId="1697100483" sldId="256"/>
            <ac:spMk id="21" creationId="{24C7AA15-0C76-37C9-2347-34317F058416}"/>
          </ac:spMkLst>
        </pc:spChg>
        <pc:spChg chg="add mod">
          <ac:chgData name="EMERSON MAGALHAES DA SILVA" userId="3f398004-6ad3-418c-b8ed-9629149d36bd" providerId="ADAL" clId="{56F1FAD8-5762-41A8-80EF-8F5933DF6D0D}" dt="2026-06-01T15:48:23.223" v="4"/>
          <ac:spMkLst>
            <pc:docMk/>
            <pc:sldMk cId="1697100483" sldId="256"/>
            <ac:spMk id="25" creationId="{1A32792F-BD33-4418-8CD7-65A39DC19DD1}"/>
          </ac:spMkLst>
        </pc:spChg>
        <pc:spChg chg="add mod">
          <ac:chgData name="EMERSON MAGALHAES DA SILVA" userId="3f398004-6ad3-418c-b8ed-9629149d36bd" providerId="ADAL" clId="{56F1FAD8-5762-41A8-80EF-8F5933DF6D0D}" dt="2026-06-01T16:05:29.216" v="38"/>
          <ac:spMkLst>
            <pc:docMk/>
            <pc:sldMk cId="1697100483" sldId="256"/>
            <ac:spMk id="26" creationId="{92817A1E-09E8-4A59-9DB3-B0667EA6349D}"/>
          </ac:spMkLst>
        </pc:spChg>
        <pc:spChg chg="add mod">
          <ac:chgData name="EMERSON MAGALHAES DA SILVA" userId="3f398004-6ad3-418c-b8ed-9629149d36bd" providerId="ADAL" clId="{56F1FAD8-5762-41A8-80EF-8F5933DF6D0D}" dt="2026-06-01T16:17:09.833" v="41"/>
          <ac:spMkLst>
            <pc:docMk/>
            <pc:sldMk cId="1697100483" sldId="256"/>
            <ac:spMk id="27" creationId="{026CB43B-171E-4903-9F30-575B4B7397BB}"/>
          </ac:spMkLst>
        </pc:spChg>
        <pc:spChg chg="mod">
          <ac:chgData name="EMERSON MAGALHAES DA SILVA" userId="3f398004-6ad3-418c-b8ed-9629149d36bd" providerId="ADAL" clId="{56F1FAD8-5762-41A8-80EF-8F5933DF6D0D}" dt="2026-06-02T01:59:15.872" v="77" actId="1036"/>
          <ac:spMkLst>
            <pc:docMk/>
            <pc:sldMk cId="1697100483" sldId="256"/>
            <ac:spMk id="31" creationId="{F8AA2C59-1E25-6666-FADA-B134EAA570DD}"/>
          </ac:spMkLst>
        </pc:spChg>
        <pc:spChg chg="mod">
          <ac:chgData name="EMERSON MAGALHAES DA SILVA" userId="3f398004-6ad3-418c-b8ed-9629149d36bd" providerId="ADAL" clId="{56F1FAD8-5762-41A8-80EF-8F5933DF6D0D}" dt="2026-06-01T15:50:22.733" v="15" actId="20577"/>
          <ac:spMkLst>
            <pc:docMk/>
            <pc:sldMk cId="1697100483" sldId="256"/>
            <ac:spMk id="32" creationId="{49A02154-0F00-BA51-6F81-E4670A3FDA60}"/>
          </ac:spMkLst>
        </pc:spChg>
        <pc:spChg chg="mod">
          <ac:chgData name="EMERSON MAGALHAES DA SILVA" userId="3f398004-6ad3-418c-b8ed-9629149d36bd" providerId="ADAL" clId="{56F1FAD8-5762-41A8-80EF-8F5933DF6D0D}" dt="2026-06-01T15:50:31.942" v="35" actId="20577"/>
          <ac:spMkLst>
            <pc:docMk/>
            <pc:sldMk cId="1697100483" sldId="256"/>
            <ac:spMk id="33" creationId="{EE6997A7-D968-1B46-91FD-1F41A52A6BC6}"/>
          </ac:spMkLst>
        </pc:spChg>
        <pc:graphicFrameChg chg="add mod">
          <ac:chgData name="EMERSON MAGALHAES DA SILVA" userId="3f398004-6ad3-418c-b8ed-9629149d36bd" providerId="ADAL" clId="{56F1FAD8-5762-41A8-80EF-8F5933DF6D0D}" dt="2026-06-01T16:17:09.833" v="41"/>
          <ac:graphicFrameMkLst>
            <pc:docMk/>
            <pc:sldMk cId="1697100483" sldId="256"/>
            <ac:graphicFrameMk id="28" creationId="{C5298922-BD2C-480B-8DD7-FF2A1433E27F}"/>
          </ac:graphicFrameMkLst>
        </pc:graphicFrameChg>
        <pc:picChg chg="mod">
          <ac:chgData name="EMERSON MAGALHAES DA SILVA" userId="3f398004-6ad3-418c-b8ed-9629149d36bd" providerId="ADAL" clId="{56F1FAD8-5762-41A8-80EF-8F5933DF6D0D}" dt="2026-06-02T02:00:04.071" v="98" actId="14100"/>
          <ac:picMkLst>
            <pc:docMk/>
            <pc:sldMk cId="1697100483" sldId="256"/>
            <ac:picMk id="4" creationId="{7E184A27-DC9D-0E1F-E087-3558F7AB5C3B}"/>
          </ac:picMkLst>
        </pc:picChg>
        <pc:picChg chg="del">
          <ac:chgData name="EMERSON MAGALHAES DA SILVA" userId="3f398004-6ad3-418c-b8ed-9629149d36bd" providerId="ADAL" clId="{56F1FAD8-5762-41A8-80EF-8F5933DF6D0D}" dt="2026-05-25T12:52:00.955" v="2" actId="478"/>
          <ac:picMkLst>
            <pc:docMk/>
            <pc:sldMk cId="1697100483" sldId="256"/>
            <ac:picMk id="17" creationId="{B1CEC70C-E675-1364-4685-46211961C8AE}"/>
          </ac:picMkLst>
        </pc:picChg>
        <pc:picChg chg="del">
          <ac:chgData name="EMERSON MAGALHAES DA SILVA" userId="3f398004-6ad3-418c-b8ed-9629149d36bd" providerId="ADAL" clId="{56F1FAD8-5762-41A8-80EF-8F5933DF6D0D}" dt="2026-06-01T16:16:56.637" v="40" actId="478"/>
          <ac:picMkLst>
            <pc:docMk/>
            <pc:sldMk cId="1697100483" sldId="256"/>
            <ac:picMk id="29" creationId="{8F3A0194-6311-34C4-5393-72DB7A9C566D}"/>
          </ac:picMkLst>
        </pc:picChg>
      </pc:sldChg>
    </pc:docChg>
  </pc:docChgLst>
  <pc:docChgLst>
    <pc:chgData name="EMERSON MAGALHAES DA SILVA" userId="3f398004-6ad3-418c-b8ed-9629149d36bd" providerId="ADAL" clId="{5003FA59-FA93-47D1-8BDA-27CF5AD94D7A}"/>
    <pc:docChg chg="undo redo custSel modSld">
      <pc:chgData name="EMERSON MAGALHAES DA SILVA" userId="3f398004-6ad3-418c-b8ed-9629149d36bd" providerId="ADAL" clId="{5003FA59-FA93-47D1-8BDA-27CF5AD94D7A}" dt="2026-05-11T14:45:14.545" v="3240" actId="207"/>
      <pc:docMkLst>
        <pc:docMk/>
      </pc:docMkLst>
      <pc:sldChg chg="addSp delSp modSp mod">
        <pc:chgData name="EMERSON MAGALHAES DA SILVA" userId="3f398004-6ad3-418c-b8ed-9629149d36bd" providerId="ADAL" clId="{5003FA59-FA93-47D1-8BDA-27CF5AD94D7A}" dt="2026-05-11T14:45:14.545" v="3240" actId="207"/>
        <pc:sldMkLst>
          <pc:docMk/>
          <pc:sldMk cId="1697100483" sldId="256"/>
        </pc:sldMkLst>
        <pc:spChg chg="mod">
          <ac:chgData name="EMERSON MAGALHAES DA SILVA" userId="3f398004-6ad3-418c-b8ed-9629149d36bd" providerId="ADAL" clId="{5003FA59-FA93-47D1-8BDA-27CF5AD94D7A}" dt="2026-05-11T14:45:14.545" v="3240" actId="207"/>
          <ac:spMkLst>
            <pc:docMk/>
            <pc:sldMk cId="1697100483" sldId="256"/>
            <ac:spMk id="6" creationId="{B214ECAF-7642-9897-F2DE-0D438C030A42}"/>
          </ac:spMkLst>
        </pc:spChg>
        <pc:spChg chg="mod">
          <ac:chgData name="EMERSON MAGALHAES DA SILVA" userId="3f398004-6ad3-418c-b8ed-9629149d36bd" providerId="ADAL" clId="{5003FA59-FA93-47D1-8BDA-27CF5AD94D7A}" dt="2026-05-11T13:00:46.790" v="196" actId="6549"/>
          <ac:spMkLst>
            <pc:docMk/>
            <pc:sldMk cId="1697100483" sldId="256"/>
            <ac:spMk id="10" creationId="{497B4152-B7B6-ADA8-1222-8A43D5DDE6AC}"/>
          </ac:spMkLst>
        </pc:spChg>
        <pc:spChg chg="mod">
          <ac:chgData name="EMERSON MAGALHAES DA SILVA" userId="3f398004-6ad3-418c-b8ed-9629149d36bd" providerId="ADAL" clId="{5003FA59-FA93-47D1-8BDA-27CF5AD94D7A}" dt="2026-05-11T14:02:42.744" v="3218" actId="1036"/>
          <ac:spMkLst>
            <pc:docMk/>
            <pc:sldMk cId="1697100483" sldId="256"/>
            <ac:spMk id="12" creationId="{9E3EE79B-2C36-D611-4E78-D099A82A7B4B}"/>
          </ac:spMkLst>
        </pc:spChg>
        <pc:spChg chg="mod">
          <ac:chgData name="EMERSON MAGALHAES DA SILVA" userId="3f398004-6ad3-418c-b8ed-9629149d36bd" providerId="ADAL" clId="{5003FA59-FA93-47D1-8BDA-27CF5AD94D7A}" dt="2026-05-11T14:02:34.560" v="3215" actId="1036"/>
          <ac:spMkLst>
            <pc:docMk/>
            <pc:sldMk cId="1697100483" sldId="256"/>
            <ac:spMk id="13" creationId="{22432B76-06A1-9044-ED24-360B1CC07578}"/>
          </ac:spMkLst>
        </pc:spChg>
        <pc:spChg chg="mod">
          <ac:chgData name="EMERSON MAGALHAES DA SILVA" userId="3f398004-6ad3-418c-b8ed-9629149d36bd" providerId="ADAL" clId="{5003FA59-FA93-47D1-8BDA-27CF5AD94D7A}" dt="2026-05-11T13:15:44.893" v="1066" actId="1035"/>
          <ac:spMkLst>
            <pc:docMk/>
            <pc:sldMk cId="1697100483" sldId="256"/>
            <ac:spMk id="15" creationId="{E4849E27-321E-9A5E-B3DF-05DFFD77A15A}"/>
          </ac:spMkLst>
        </pc:spChg>
        <pc:spChg chg="mod">
          <ac:chgData name="EMERSON MAGALHAES DA SILVA" userId="3f398004-6ad3-418c-b8ed-9629149d36bd" providerId="ADAL" clId="{5003FA59-FA93-47D1-8BDA-27CF5AD94D7A}" dt="2026-05-11T13:29:29.138" v="1680" actId="20577"/>
          <ac:spMkLst>
            <pc:docMk/>
            <pc:sldMk cId="1697100483" sldId="256"/>
            <ac:spMk id="16" creationId="{0AADD8B1-AADA-DE19-6E56-E2EACC86E5E3}"/>
          </ac:spMkLst>
        </pc:spChg>
        <pc:spChg chg="mod">
          <ac:chgData name="EMERSON MAGALHAES DA SILVA" userId="3f398004-6ad3-418c-b8ed-9629149d36bd" providerId="ADAL" clId="{5003FA59-FA93-47D1-8BDA-27CF5AD94D7A}" dt="2026-05-11T13:47:01.332" v="2199" actId="6549"/>
          <ac:spMkLst>
            <pc:docMk/>
            <pc:sldMk cId="1697100483" sldId="256"/>
            <ac:spMk id="19" creationId="{58061F0B-7CEB-113D-53CF-6C3DA826D171}"/>
          </ac:spMkLst>
        </pc:spChg>
        <pc:spChg chg="del">
          <ac:chgData name="EMERSON MAGALHAES DA SILVA" userId="3f398004-6ad3-418c-b8ed-9629149d36bd" providerId="ADAL" clId="{5003FA59-FA93-47D1-8BDA-27CF5AD94D7A}" dt="2026-05-11T13:44:43.206" v="1994" actId="478"/>
          <ac:spMkLst>
            <pc:docMk/>
            <pc:sldMk cId="1697100483" sldId="256"/>
            <ac:spMk id="20" creationId="{41FFC06C-139D-52F9-3392-8FCEAE79218E}"/>
          </ac:spMkLst>
        </pc:spChg>
        <pc:spChg chg="mod">
          <ac:chgData name="EMERSON MAGALHAES DA SILVA" userId="3f398004-6ad3-418c-b8ed-9629149d36bd" providerId="ADAL" clId="{5003FA59-FA93-47D1-8BDA-27CF5AD94D7A}" dt="2026-05-11T14:02:28.828" v="3207" actId="1036"/>
          <ac:spMkLst>
            <pc:docMk/>
            <pc:sldMk cId="1697100483" sldId="256"/>
            <ac:spMk id="21" creationId="{24C7AA15-0C76-37C9-2347-34317F058416}"/>
          </ac:spMkLst>
        </pc:spChg>
        <pc:spChg chg="mod">
          <ac:chgData name="EMERSON MAGALHAES DA SILVA" userId="3f398004-6ad3-418c-b8ed-9629149d36bd" providerId="ADAL" clId="{5003FA59-FA93-47D1-8BDA-27CF5AD94D7A}" dt="2026-05-11T13:51:41.688" v="2849" actId="1035"/>
          <ac:spMkLst>
            <pc:docMk/>
            <pc:sldMk cId="1697100483" sldId="256"/>
            <ac:spMk id="22" creationId="{D1ACC134-C34D-73AE-2ACF-6AAA31794F86}"/>
          </ac:spMkLst>
        </pc:spChg>
        <pc:spChg chg="mod">
          <ac:chgData name="EMERSON MAGALHAES DA SILVA" userId="3f398004-6ad3-418c-b8ed-9629149d36bd" providerId="ADAL" clId="{5003FA59-FA93-47D1-8BDA-27CF5AD94D7A}" dt="2026-05-11T14:02:22.769" v="3200" actId="20577"/>
          <ac:spMkLst>
            <pc:docMk/>
            <pc:sldMk cId="1697100483" sldId="256"/>
            <ac:spMk id="24" creationId="{EC189F1C-C1C5-DBFD-4FD9-C548D108CA04}"/>
          </ac:spMkLst>
        </pc:spChg>
        <pc:spChg chg="mod">
          <ac:chgData name="EMERSON MAGALHAES DA SILVA" userId="3f398004-6ad3-418c-b8ed-9629149d36bd" providerId="ADAL" clId="{5003FA59-FA93-47D1-8BDA-27CF5AD94D7A}" dt="2026-05-11T13:32:53.498" v="1756" actId="20577"/>
          <ac:spMkLst>
            <pc:docMk/>
            <pc:sldMk cId="1697100483" sldId="256"/>
            <ac:spMk id="31" creationId="{F8AA2C59-1E25-6666-FADA-B134EAA570DD}"/>
          </ac:spMkLst>
        </pc:spChg>
        <pc:graphicFrameChg chg="del">
          <ac:chgData name="EMERSON MAGALHAES DA SILVA" userId="3f398004-6ad3-418c-b8ed-9629149d36bd" providerId="ADAL" clId="{5003FA59-FA93-47D1-8BDA-27CF5AD94D7A}" dt="2026-05-11T13:44:40.965" v="1993" actId="478"/>
          <ac:graphicFrameMkLst>
            <pc:docMk/>
            <pc:sldMk cId="1697100483" sldId="256"/>
            <ac:graphicFrameMk id="23" creationId="{C2054F4B-7E1A-6F0F-8C21-2C9B5FA47A8C}"/>
          </ac:graphicFrameMkLst>
        </pc:graphicFrameChg>
        <pc:picChg chg="add mod">
          <ac:chgData name="EMERSON MAGALHAES DA SILVA" userId="3f398004-6ad3-418c-b8ed-9629149d36bd" providerId="ADAL" clId="{5003FA59-FA93-47D1-8BDA-27CF5AD94D7A}" dt="2026-05-11T13:30:59.301" v="1698" actId="1038"/>
          <ac:picMkLst>
            <pc:docMk/>
            <pc:sldMk cId="1697100483" sldId="256"/>
            <ac:picMk id="4" creationId="{7E184A27-DC9D-0E1F-E087-3558F7AB5C3B}"/>
          </ac:picMkLst>
        </pc:picChg>
        <pc:picChg chg="add del mod">
          <ac:chgData name="EMERSON MAGALHAES DA SILVA" userId="3f398004-6ad3-418c-b8ed-9629149d36bd" providerId="ADAL" clId="{5003FA59-FA93-47D1-8BDA-27CF5AD94D7A}" dt="2026-05-11T13:35:37.903" v="1766" actId="931"/>
          <ac:picMkLst>
            <pc:docMk/>
            <pc:sldMk cId="1697100483" sldId="256"/>
            <ac:picMk id="25" creationId="{A6D4F22B-64BF-E6DD-8431-89E496076A93}"/>
          </ac:picMkLst>
        </pc:picChg>
        <pc:picChg chg="add del mod">
          <ac:chgData name="EMERSON MAGALHAES DA SILVA" userId="3f398004-6ad3-418c-b8ed-9629149d36bd" providerId="ADAL" clId="{5003FA59-FA93-47D1-8BDA-27CF5AD94D7A}" dt="2026-05-11T13:44:37.246" v="1992" actId="478"/>
          <ac:picMkLst>
            <pc:docMk/>
            <pc:sldMk cId="1697100483" sldId="256"/>
            <ac:picMk id="27" creationId="{45B6ED79-48C0-74DD-B5BE-2305411AB8D7}"/>
          </ac:picMkLst>
        </pc:picChg>
        <pc:picChg chg="add mod">
          <ac:chgData name="EMERSON MAGALHAES DA SILVA" userId="3f398004-6ad3-418c-b8ed-9629149d36bd" providerId="ADAL" clId="{5003FA59-FA93-47D1-8BDA-27CF5AD94D7A}" dt="2026-05-11T13:44:32.735" v="1991" actId="14100"/>
          <ac:picMkLst>
            <pc:docMk/>
            <pc:sldMk cId="1697100483" sldId="256"/>
            <ac:picMk id="29" creationId="{8F3A0194-6311-34C4-5393-72DB7A9C566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29947" y="7070108"/>
            <a:ext cx="27539395" cy="15040222"/>
          </a:xfrm>
        </p:spPr>
        <p:txBody>
          <a:bodyPr anchor="b"/>
          <a:lstStyle>
            <a:lvl1pPr algn="ctr"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049911" y="22690338"/>
            <a:ext cx="24299466" cy="10430151"/>
          </a:xfrm>
        </p:spPr>
        <p:txBody>
          <a:bodyPr/>
          <a:lstStyle>
            <a:lvl1pPr marL="0" indent="0" algn="ctr">
              <a:buNone/>
              <a:defRPr sz="8504"/>
            </a:lvl1pPr>
            <a:lvl2pPr marL="1619951" indent="0" algn="ctr">
              <a:buNone/>
              <a:defRPr sz="7086"/>
            </a:lvl2pPr>
            <a:lvl3pPr marL="3239902" indent="0" algn="ctr">
              <a:buNone/>
              <a:defRPr sz="6378"/>
            </a:lvl3pPr>
            <a:lvl4pPr marL="4859853" indent="0" algn="ctr">
              <a:buNone/>
              <a:defRPr sz="5669"/>
            </a:lvl4pPr>
            <a:lvl5pPr marL="6479804" indent="0" algn="ctr">
              <a:buNone/>
              <a:defRPr sz="5669"/>
            </a:lvl5pPr>
            <a:lvl6pPr marL="8099755" indent="0" algn="ctr">
              <a:buNone/>
              <a:defRPr sz="5669"/>
            </a:lvl6pPr>
            <a:lvl7pPr marL="9719706" indent="0" algn="ctr">
              <a:buNone/>
              <a:defRPr sz="5669"/>
            </a:lvl7pPr>
            <a:lvl8pPr marL="11339657" indent="0" algn="ctr">
              <a:buNone/>
              <a:defRPr sz="5669"/>
            </a:lvl8pPr>
            <a:lvl9pPr marL="12959608" indent="0" algn="ctr">
              <a:buNone/>
              <a:defRPr sz="5669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05506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82793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10578" y="10770172"/>
            <a:ext cx="27944386" cy="17970262"/>
          </a:xfrm>
        </p:spPr>
        <p:txBody>
          <a:bodyPr anchor="b"/>
          <a:lstStyle>
            <a:lvl1pPr>
              <a:defRPr sz="21259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10578" y="28910440"/>
            <a:ext cx="27944386" cy="9450136"/>
          </a:xfrm>
        </p:spPr>
        <p:txBody>
          <a:bodyPr/>
          <a:lstStyle>
            <a:lvl1pPr marL="0" indent="0">
              <a:buNone/>
              <a:defRPr sz="8504">
                <a:solidFill>
                  <a:schemeClr val="tx1">
                    <a:tint val="82000"/>
                  </a:schemeClr>
                </a:solidFill>
              </a:defRPr>
            </a:lvl1pPr>
            <a:lvl2pPr marL="1619951" indent="0">
              <a:buNone/>
              <a:defRPr sz="7086">
                <a:solidFill>
                  <a:schemeClr val="tx1">
                    <a:tint val="82000"/>
                  </a:schemeClr>
                </a:solidFill>
              </a:defRPr>
            </a:lvl2pPr>
            <a:lvl3pPr marL="3239902" indent="0">
              <a:buNone/>
              <a:defRPr sz="6378">
                <a:solidFill>
                  <a:schemeClr val="tx1">
                    <a:tint val="82000"/>
                  </a:schemeClr>
                </a:solidFill>
              </a:defRPr>
            </a:lvl3pPr>
            <a:lvl4pPr marL="4859853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4pPr>
            <a:lvl5pPr marL="6479804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5pPr>
            <a:lvl6pPr marL="8099755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6pPr>
            <a:lvl7pPr marL="9719706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7pPr>
            <a:lvl8pPr marL="11339657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8pPr>
            <a:lvl9pPr marL="12959608" indent="0">
              <a:buNone/>
              <a:defRPr sz="5669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36079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27451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402140" y="11500170"/>
            <a:ext cx="13769697" cy="2741040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12209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300044"/>
            <a:ext cx="27944386" cy="8350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675" y="10590160"/>
            <a:ext cx="13706415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31675" y="15780233"/>
            <a:ext cx="13706415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6402142" y="10590160"/>
            <a:ext cx="13773917" cy="5190073"/>
          </a:xfrm>
        </p:spPr>
        <p:txBody>
          <a:bodyPr anchor="b"/>
          <a:lstStyle>
            <a:lvl1pPr marL="0" indent="0">
              <a:buNone/>
              <a:defRPr sz="8504" b="1"/>
            </a:lvl1pPr>
            <a:lvl2pPr marL="1619951" indent="0">
              <a:buNone/>
              <a:defRPr sz="7086" b="1"/>
            </a:lvl2pPr>
            <a:lvl3pPr marL="3239902" indent="0">
              <a:buNone/>
              <a:defRPr sz="6378" b="1"/>
            </a:lvl3pPr>
            <a:lvl4pPr marL="4859853" indent="0">
              <a:buNone/>
              <a:defRPr sz="5669" b="1"/>
            </a:lvl4pPr>
            <a:lvl5pPr marL="6479804" indent="0">
              <a:buNone/>
              <a:defRPr sz="5669" b="1"/>
            </a:lvl5pPr>
            <a:lvl6pPr marL="8099755" indent="0">
              <a:buNone/>
              <a:defRPr sz="5669" b="1"/>
            </a:lvl6pPr>
            <a:lvl7pPr marL="9719706" indent="0">
              <a:buNone/>
              <a:defRPr sz="5669" b="1"/>
            </a:lvl7pPr>
            <a:lvl8pPr marL="11339657" indent="0">
              <a:buNone/>
              <a:defRPr sz="5669" b="1"/>
            </a:lvl8pPr>
            <a:lvl9pPr marL="12959608" indent="0">
              <a:buNone/>
              <a:defRPr sz="5669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6402142" y="15780233"/>
            <a:ext cx="13773917" cy="23210346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620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0284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4686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73917" y="6220102"/>
            <a:ext cx="16402140" cy="30700453"/>
          </a:xfrm>
        </p:spPr>
        <p:txBody>
          <a:bodyPr/>
          <a:lstStyle>
            <a:lvl1pPr>
              <a:defRPr sz="11338"/>
            </a:lvl1pPr>
            <a:lvl2pPr>
              <a:defRPr sz="9921"/>
            </a:lvl2pPr>
            <a:lvl3pPr>
              <a:defRPr sz="8504"/>
            </a:lvl3pPr>
            <a:lvl4pPr>
              <a:defRPr sz="7086"/>
            </a:lvl4pPr>
            <a:lvl5pPr>
              <a:defRPr sz="7086"/>
            </a:lvl5pPr>
            <a:lvl6pPr>
              <a:defRPr sz="7086"/>
            </a:lvl6pPr>
            <a:lvl7pPr>
              <a:defRPr sz="7086"/>
            </a:lvl7pPr>
            <a:lvl8pPr>
              <a:defRPr sz="7086"/>
            </a:lvl8pPr>
            <a:lvl9pPr>
              <a:defRPr sz="7086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45648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1671" y="2880042"/>
            <a:ext cx="10449614" cy="10080149"/>
          </a:xfrm>
        </p:spPr>
        <p:txBody>
          <a:bodyPr anchor="b"/>
          <a:lstStyle>
            <a:lvl1pPr>
              <a:defRPr sz="11338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73917" y="6220102"/>
            <a:ext cx="16402140" cy="30700453"/>
          </a:xfrm>
        </p:spPr>
        <p:txBody>
          <a:bodyPr anchor="t"/>
          <a:lstStyle>
            <a:lvl1pPr marL="0" indent="0">
              <a:buNone/>
              <a:defRPr sz="11338"/>
            </a:lvl1pPr>
            <a:lvl2pPr marL="1619951" indent="0">
              <a:buNone/>
              <a:defRPr sz="9921"/>
            </a:lvl2pPr>
            <a:lvl3pPr marL="3239902" indent="0">
              <a:buNone/>
              <a:defRPr sz="8504"/>
            </a:lvl3pPr>
            <a:lvl4pPr marL="4859853" indent="0">
              <a:buNone/>
              <a:defRPr sz="7086"/>
            </a:lvl4pPr>
            <a:lvl5pPr marL="6479804" indent="0">
              <a:buNone/>
              <a:defRPr sz="7086"/>
            </a:lvl5pPr>
            <a:lvl6pPr marL="8099755" indent="0">
              <a:buNone/>
              <a:defRPr sz="7086"/>
            </a:lvl6pPr>
            <a:lvl7pPr marL="9719706" indent="0">
              <a:buNone/>
              <a:defRPr sz="7086"/>
            </a:lvl7pPr>
            <a:lvl8pPr marL="11339657" indent="0">
              <a:buNone/>
              <a:defRPr sz="7086"/>
            </a:lvl8pPr>
            <a:lvl9pPr marL="12959608" indent="0">
              <a:buNone/>
              <a:defRPr sz="7086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31671" y="12960191"/>
            <a:ext cx="10449614" cy="24010358"/>
          </a:xfrm>
        </p:spPr>
        <p:txBody>
          <a:bodyPr/>
          <a:lstStyle>
            <a:lvl1pPr marL="0" indent="0">
              <a:buNone/>
              <a:defRPr sz="5669"/>
            </a:lvl1pPr>
            <a:lvl2pPr marL="1619951" indent="0">
              <a:buNone/>
              <a:defRPr sz="4960"/>
            </a:lvl2pPr>
            <a:lvl3pPr marL="3239902" indent="0">
              <a:buNone/>
              <a:defRPr sz="4252"/>
            </a:lvl3pPr>
            <a:lvl4pPr marL="4859853" indent="0">
              <a:buNone/>
              <a:defRPr sz="3543"/>
            </a:lvl4pPr>
            <a:lvl5pPr marL="6479804" indent="0">
              <a:buNone/>
              <a:defRPr sz="3543"/>
            </a:lvl5pPr>
            <a:lvl6pPr marL="8099755" indent="0">
              <a:buNone/>
              <a:defRPr sz="3543"/>
            </a:lvl6pPr>
            <a:lvl7pPr marL="9719706" indent="0">
              <a:buNone/>
              <a:defRPr sz="3543"/>
            </a:lvl7pPr>
            <a:lvl8pPr marL="11339657" indent="0">
              <a:buNone/>
              <a:defRPr sz="3543"/>
            </a:lvl8pPr>
            <a:lvl9pPr marL="12959608" indent="0">
              <a:buNone/>
              <a:defRPr sz="3543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087123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1615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3185742" y="2300034"/>
            <a:ext cx="6986096" cy="36610544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27453" y="2300034"/>
            <a:ext cx="20553298" cy="36610544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3303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27451" y="2300044"/>
            <a:ext cx="27944386" cy="8350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27451" y="11500170"/>
            <a:ext cx="27944386" cy="27410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227451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EE9444B-FA7F-40CE-BC95-D8B73FD5194D}" type="datetimeFigureOut">
              <a:rPr lang="pt-BR" smtClean="0"/>
              <a:t>01/06/2026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732264" y="40040601"/>
            <a:ext cx="1093476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2881997" y="40040601"/>
            <a:ext cx="7289840" cy="23000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5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2B9E51-E51E-44F6-B6E9-2ECC60B7D9B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275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39902" rtl="0" eaLnBrk="1" latinLnBrk="0" hangingPunct="1">
        <a:lnSpc>
          <a:spcPct val="90000"/>
        </a:lnSpc>
        <a:spcBef>
          <a:spcPct val="0"/>
        </a:spcBef>
        <a:buNone/>
        <a:defRPr sz="1559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09976" indent="-809976" algn="l" defTabSz="3239902" rtl="0" eaLnBrk="1" latinLnBrk="0" hangingPunct="1">
        <a:lnSpc>
          <a:spcPct val="90000"/>
        </a:lnSpc>
        <a:spcBef>
          <a:spcPts val="3543"/>
        </a:spcBef>
        <a:buFont typeface="Arial" panose="020B0604020202020204" pitchFamily="34" charset="0"/>
        <a:buChar char="•"/>
        <a:defRPr sz="9921" kern="1200">
          <a:solidFill>
            <a:schemeClr val="tx1"/>
          </a:solidFill>
          <a:latin typeface="+mn-lt"/>
          <a:ea typeface="+mn-ea"/>
          <a:cs typeface="+mn-cs"/>
        </a:defRPr>
      </a:lvl1pPr>
      <a:lvl2pPr marL="2429927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8504" kern="1200">
          <a:solidFill>
            <a:schemeClr val="tx1"/>
          </a:solidFill>
          <a:latin typeface="+mn-lt"/>
          <a:ea typeface="+mn-ea"/>
          <a:cs typeface="+mn-cs"/>
        </a:defRPr>
      </a:lvl2pPr>
      <a:lvl3pPr marL="4049878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7086" kern="1200">
          <a:solidFill>
            <a:schemeClr val="tx1"/>
          </a:solidFill>
          <a:latin typeface="+mn-lt"/>
          <a:ea typeface="+mn-ea"/>
          <a:cs typeface="+mn-cs"/>
        </a:defRPr>
      </a:lvl3pPr>
      <a:lvl4pPr marL="5669829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7289780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909731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10529682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2149633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3769584" indent="-809976" algn="l" defTabSz="323990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1pPr>
      <a:lvl2pPr marL="1619951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2pPr>
      <a:lvl3pPr marL="3239902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3pPr>
      <a:lvl4pPr marL="4859853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4pPr>
      <a:lvl5pPr marL="6479804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5pPr>
      <a:lvl6pPr marL="8099755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6pPr>
      <a:lvl7pPr marL="9719706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7pPr>
      <a:lvl8pPr marL="11339657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8pPr>
      <a:lvl9pPr marL="12959608" algn="l" defTabSz="3239902" rtl="0" eaLnBrk="1" latinLnBrk="0" hangingPunct="1">
        <a:defRPr sz="637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3414">
            <a:extLst>
              <a:ext uri="{FF2B5EF4-FFF2-40B4-BE49-F238E27FC236}">
                <a16:creationId xmlns:a16="http://schemas.microsoft.com/office/drawing/2014/main" id="{B214ECAF-7642-9897-F2DE-0D438C030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5907088"/>
            <a:ext cx="32399288" cy="1854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7711" tIns="43856" rIns="87711" bIns="43856">
            <a:spAutoFit/>
          </a:bodyPr>
          <a:lstStyle/>
          <a:p>
            <a:pPr algn="ctr" eaLnBrk="1" hangingPunct="1">
              <a:defRPr/>
            </a:pPr>
            <a:r>
              <a:rPr lang="pt-BR" sz="3937" b="1" dirty="0"/>
              <a:t>Professor (a) Coordenador (a)  - Emerson Magalhães da Silva EE José Seffair</a:t>
            </a:r>
          </a:p>
          <a:p>
            <a:pPr algn="ctr">
              <a:defRPr/>
            </a:pPr>
            <a:r>
              <a:rPr lang="pt-BR" sz="3937" b="1" dirty="0" err="1"/>
              <a:t>Naysha</a:t>
            </a:r>
            <a:r>
              <a:rPr lang="pt-BR" sz="3937" b="1" dirty="0"/>
              <a:t> Yasmin Silva de Souza - Email: naishasilva0@gmail.com</a:t>
            </a:r>
          </a:p>
          <a:p>
            <a:pPr algn="ctr">
              <a:defRPr/>
            </a:pPr>
            <a:r>
              <a:rPr lang="pt-BR" sz="3373" b="1" dirty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pt-BR" sz="3600" b="1" dirty="0"/>
              <a:t>Milena de Souza Duarte - Email: milrnaduarte15@gmail.com</a:t>
            </a:r>
          </a:p>
        </p:txBody>
      </p:sp>
      <p:sp>
        <p:nvSpPr>
          <p:cNvPr id="7" name="Text Box 3674">
            <a:extLst>
              <a:ext uri="{FF2B5EF4-FFF2-40B4-BE49-F238E27FC236}">
                <a16:creationId xmlns:a16="http://schemas.microsoft.com/office/drawing/2014/main" id="{C385E909-78CD-19E9-159A-F29AE58862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0013" y="9161463"/>
            <a:ext cx="2667000" cy="47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7707" tIns="48854" rIns="97707" bIns="48854">
            <a:spAutoFit/>
          </a:bodyPr>
          <a:lstStyle>
            <a:lvl1pPr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68363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68363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defRPr/>
            </a:pPr>
            <a:endParaRPr lang="pt-BR" altLang="pt-BR" sz="2475"/>
          </a:p>
        </p:txBody>
      </p:sp>
      <p:sp>
        <p:nvSpPr>
          <p:cNvPr id="8" name="CaixaDeTexto 20">
            <a:extLst>
              <a:ext uri="{FF2B5EF4-FFF2-40B4-BE49-F238E27FC236}">
                <a16:creationId xmlns:a16="http://schemas.microsoft.com/office/drawing/2014/main" id="{939255EA-61E6-B83A-66AC-C6CE753F6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2175" y="8710613"/>
            <a:ext cx="8504238" cy="595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3262"/>
              <a:t>   </a:t>
            </a:r>
          </a:p>
        </p:txBody>
      </p:sp>
      <p:sp>
        <p:nvSpPr>
          <p:cNvPr id="9" name="CaixaDeTexto 53">
            <a:extLst>
              <a:ext uri="{FF2B5EF4-FFF2-40B4-BE49-F238E27FC236}">
                <a16:creationId xmlns:a16="http://schemas.microsoft.com/office/drawing/2014/main" id="{A231DC4E-BBE4-B2B4-4C7F-EE9977F2A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28975" y="31375350"/>
            <a:ext cx="1512093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2812"/>
              <a:t> 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497B4152-B7B6-ADA8-1222-8A43D5DDE6A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6025" y="4453229"/>
            <a:ext cx="29522738" cy="16321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2333" tIns="46167" rIns="92333" bIns="46167">
            <a:spAutoFit/>
          </a:bodyPr>
          <a:lstStyle/>
          <a:p>
            <a:pPr algn="just" eaLnBrk="1" hangingPunct="1">
              <a:defRPr/>
            </a:pPr>
            <a:r>
              <a:rPr lang="pt-BR" sz="5000" b="1" dirty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cs typeface="Arial" pitchFamily="34" charset="0"/>
              </a:rPr>
              <a:t>AMAZOFONIA: A VARIAÇÃO LEXICAL MANACAPURUENSE NAS OBRAS LITERÁRIAS DE AUTORES DA NOVA GERAÇÃO DO MUNICÍPIO DE MANACAPURU/AM</a:t>
            </a:r>
            <a:endParaRPr lang="pt-BR" sz="3599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 Box 32">
            <a:extLst>
              <a:ext uri="{FF2B5EF4-FFF2-40B4-BE49-F238E27FC236}">
                <a16:creationId xmlns:a16="http://schemas.microsoft.com/office/drawing/2014/main" id="{0466140E-A679-C08D-31D3-08542C7B3A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025" y="8977313"/>
            <a:ext cx="14416088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00050" indent="-4000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buFontTx/>
              <a:buAutoNum type="arabicPeriod"/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INTRODUÇÃO</a:t>
            </a:r>
          </a:p>
        </p:txBody>
      </p:sp>
      <p:sp>
        <p:nvSpPr>
          <p:cNvPr id="12" name="Text Box 46">
            <a:extLst>
              <a:ext uri="{FF2B5EF4-FFF2-40B4-BE49-F238E27FC236}">
                <a16:creationId xmlns:a16="http://schemas.microsoft.com/office/drawing/2014/main" id="{9E3EE79B-2C36-D611-4E78-D099A82A7B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3288" y="23272750"/>
            <a:ext cx="13284200" cy="87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4. CONCLUSÃO</a:t>
            </a:r>
          </a:p>
        </p:txBody>
      </p:sp>
      <p:sp>
        <p:nvSpPr>
          <p:cNvPr id="13" name="Text Box 48">
            <a:extLst>
              <a:ext uri="{FF2B5EF4-FFF2-40B4-BE49-F238E27FC236}">
                <a16:creationId xmlns:a16="http://schemas.microsoft.com/office/drawing/2014/main" id="{22432B76-06A1-9044-ED24-360B1CC075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95838" y="27986038"/>
            <a:ext cx="13041312" cy="871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5. REFERÊNCIAS</a:t>
            </a:r>
          </a:p>
        </p:txBody>
      </p:sp>
      <p:sp>
        <p:nvSpPr>
          <p:cNvPr id="14" name="Rectangle 54">
            <a:extLst>
              <a:ext uri="{FF2B5EF4-FFF2-40B4-BE49-F238E27FC236}">
                <a16:creationId xmlns:a16="http://schemas.microsoft.com/office/drawing/2014/main" id="{25BA86A4-650C-A38C-4EC4-F76086199B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1800" y="27392313"/>
            <a:ext cx="14174788" cy="165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619125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619125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pt-BR" altLang="pt-BR" sz="5062" b="1" dirty="0">
                <a:latin typeface="Arial" panose="020B0604020202020204" pitchFamily="34" charset="0"/>
                <a:cs typeface="Arial" panose="020B0604020202020204" pitchFamily="34" charset="0"/>
              </a:rPr>
              <a:t>3. RESULTADOS E DISCUSSÃO</a:t>
            </a:r>
            <a:endParaRPr lang="pt-BR" altLang="pt-BR" sz="3373" b="1" dirty="0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pt-BR" altLang="pt-BR" sz="3373" b="1" dirty="0">
              <a:latin typeface="Arial" panose="020B0604020202020204" pitchFamily="34" charset="0"/>
            </a:endParaRPr>
          </a:p>
        </p:txBody>
      </p:sp>
      <p:sp>
        <p:nvSpPr>
          <p:cNvPr id="16" name="Text Box 21">
            <a:extLst>
              <a:ext uri="{FF2B5EF4-FFF2-40B4-BE49-F238E27FC236}">
                <a16:creationId xmlns:a16="http://schemas.microsoft.com/office/drawing/2014/main" id="{0AADD8B1-AADA-DE19-6E56-E2EACC86E5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7950" y="21244091"/>
            <a:ext cx="14092238" cy="6325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3373" dirty="0">
                <a:latin typeface="Arial" panose="020B0604020202020204" pitchFamily="34" charset="0"/>
              </a:rPr>
              <a:t>	</a:t>
            </a:r>
            <a:r>
              <a:rPr lang="pt-BR" sz="40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Etapa I: Pesquisa Bibliográfica – análise das obras literárias de autore</a:t>
            </a:r>
            <a:r>
              <a:rPr lang="pt-BR" sz="405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s da nova geração;</a:t>
            </a:r>
          </a:p>
          <a:p>
            <a:pPr algn="just" eaLnBrk="1" hangingPunct="1">
              <a:defRPr/>
            </a:pPr>
            <a:r>
              <a:rPr lang="pt-BR" sz="405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Etapa II: Análise da Variação Lexical – leitura, análise e classificação das palavras presentes nas obras dos autores;</a:t>
            </a:r>
          </a:p>
          <a:p>
            <a:pPr algn="just" eaLnBrk="1" hangingPunct="1">
              <a:defRPr/>
            </a:pPr>
            <a:r>
              <a:rPr lang="pt-BR" sz="40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Etapa III: Produção de Livreto: nesta etapa foi construído um livreto contendo as principais palavras e frases identificadas nas quatro (04) obras literárias.</a:t>
            </a:r>
          </a:p>
          <a:p>
            <a:pPr algn="just" eaLnBrk="1" hangingPunct="1">
              <a:defRPr/>
            </a:pPr>
            <a:r>
              <a:rPr lang="pt-BR" sz="405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Etapa IV: Análise e discussão dos resultados.</a:t>
            </a:r>
          </a:p>
          <a:p>
            <a:pPr algn="just" eaLnBrk="1" hangingPunct="1">
              <a:defRPr/>
            </a:pPr>
            <a:r>
              <a:rPr lang="pt-BR" sz="40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	Etapa V: Café Literário: Exposição das obras analisadas, com socialização  dos autores.</a:t>
            </a:r>
          </a:p>
        </p:txBody>
      </p:sp>
      <p:sp>
        <p:nvSpPr>
          <p:cNvPr id="18" name="Text Box 11">
            <a:extLst>
              <a:ext uri="{FF2B5EF4-FFF2-40B4-BE49-F238E27FC236}">
                <a16:creationId xmlns:a16="http://schemas.microsoft.com/office/drawing/2014/main" id="{FC8E925F-D9CF-01B7-1AA5-17D66B891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39875" y="20254913"/>
            <a:ext cx="16063913" cy="87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defRPr/>
            </a:pPr>
            <a:r>
              <a:rPr lang="pt-BR" altLang="pt-BR" sz="5062" b="1" dirty="0">
                <a:latin typeface="Arial" panose="020B0604020202020204" pitchFamily="34" charset="0"/>
              </a:rPr>
              <a:t>2. MATERIAIS E MÉTODOS</a:t>
            </a:r>
          </a:p>
        </p:txBody>
      </p:sp>
      <p:sp>
        <p:nvSpPr>
          <p:cNvPr id="19" name="Text Box 21">
            <a:extLst>
              <a:ext uri="{FF2B5EF4-FFF2-40B4-BE49-F238E27FC236}">
                <a16:creationId xmlns:a16="http://schemas.microsoft.com/office/drawing/2014/main" id="{58061F0B-7CEB-113D-53CF-6C3DA826D1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82763" y="28659138"/>
            <a:ext cx="13849350" cy="5079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pt-BR" sz="405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Após, a realização da pesquisa bibliográfica e da seleção das obras literárias, os estudantes pesquisadores desenvolveram leituras analíticas com o objetivo de identificar as variações lexicais presentes nos textos dos autores, foram catalogadas palavras, expressões e construções linguísticas representativas da oralidade manacapuruense e do léxico amazônico.</a:t>
            </a:r>
          </a:p>
          <a:p>
            <a:pPr algn="just">
              <a:defRPr/>
            </a:pPr>
            <a:r>
              <a:rPr lang="pt-BR" altLang="pt-BR" sz="405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</a:p>
        </p:txBody>
      </p:sp>
      <p:sp>
        <p:nvSpPr>
          <p:cNvPr id="22" name="Text Box 2131">
            <a:extLst>
              <a:ext uri="{FF2B5EF4-FFF2-40B4-BE49-F238E27FC236}">
                <a16:creationId xmlns:a16="http://schemas.microsoft.com/office/drawing/2014/main" id="{D1ACC134-C34D-73AE-2ACF-6AAA31794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52950" y="15863888"/>
            <a:ext cx="13444538" cy="75713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indent="540000" algn="just">
              <a:defRPr/>
            </a:pPr>
            <a:r>
              <a:rPr lang="pt-BR" sz="405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Os resultados evidenciaram que as obras analisadas apresentam forte presença de marcas da oralidade regional, revelando elementos culturais, sociais e identitários característicos. Observou-se que determinadas expressões permanecem em uso no cotidiano da população.</a:t>
            </a:r>
          </a:p>
          <a:p>
            <a:pPr indent="540000" algn="just">
              <a:defRPr/>
            </a:pPr>
            <a:r>
              <a:rPr lang="pt-BR" sz="4050" kern="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Como produto de pesquisa, foi elaborado um livreto pedagógico contendo as principais variações lexicais identificadas, acompanhando explicações sobre seus significados e contextos de utilização. Material foi socializado entre a comunidade escolar, autores e bolsistas.</a:t>
            </a:r>
            <a:endParaRPr lang="pt-BR" sz="4050" kern="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CaixaDeTexto 37">
            <a:extLst>
              <a:ext uri="{FF2B5EF4-FFF2-40B4-BE49-F238E27FC236}">
                <a16:creationId xmlns:a16="http://schemas.microsoft.com/office/drawing/2014/main" id="{EC189F1C-C1C5-DBFD-4FD9-C548D108CA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33913" y="24203025"/>
            <a:ext cx="13363575" cy="3832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indent="540000" algn="just" eaLnBrk="1" hangingPunct="1">
              <a:defRPr/>
            </a:pPr>
            <a:r>
              <a:rPr lang="pt-BR" sz="4050" kern="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A análise das obras evidenciou que a produção literária dos autores manacapuruenses investigados é profundamente atravessada por marcas da oralidade regional, revelando um léxico que expressa modos de vida, relações sociais e experiências culturais próprias do contexto amazônico.</a:t>
            </a:r>
            <a:endParaRPr lang="pt-BR" altLang="pt-BR" sz="405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31" name="Text Box 2126">
            <a:extLst>
              <a:ext uri="{FF2B5EF4-FFF2-40B4-BE49-F238E27FC236}">
                <a16:creationId xmlns:a16="http://schemas.microsoft.com/office/drawing/2014/main" id="{F8AA2C59-1E25-6666-FADA-B134EAA57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468" y="33689132"/>
            <a:ext cx="13446125" cy="6462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3599" dirty="0">
                <a:latin typeface="Arial" panose="020B0604020202020204" pitchFamily="34" charset="0"/>
                <a:cs typeface="Arial" panose="020B0604020202020204" pitchFamily="34" charset="0"/>
              </a:rPr>
              <a:t>FIGURA 1.  APRESENTAÇÃO E SOCIALIZAÇÃO  AUTORES</a:t>
            </a:r>
          </a:p>
        </p:txBody>
      </p:sp>
      <p:sp>
        <p:nvSpPr>
          <p:cNvPr id="32" name="Text Box 2126">
            <a:extLst>
              <a:ext uri="{FF2B5EF4-FFF2-40B4-BE49-F238E27FC236}">
                <a16:creationId xmlns:a16="http://schemas.microsoft.com/office/drawing/2014/main" id="{49A02154-0F00-BA51-6F81-E4670A3FD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2468" y="39362856"/>
            <a:ext cx="13446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3599" dirty="0">
                <a:latin typeface="Arial" panose="020B0604020202020204" pitchFamily="34" charset="0"/>
                <a:cs typeface="Arial" panose="020B0604020202020204" pitchFamily="34" charset="0"/>
              </a:rPr>
              <a:t>FONTE: Autor 2025 </a:t>
            </a:r>
          </a:p>
        </p:txBody>
      </p:sp>
      <p:sp>
        <p:nvSpPr>
          <p:cNvPr id="33" name="Text Box 2126">
            <a:extLst>
              <a:ext uri="{FF2B5EF4-FFF2-40B4-BE49-F238E27FC236}">
                <a16:creationId xmlns:a16="http://schemas.microsoft.com/office/drawing/2014/main" id="{EE6997A7-D968-1B46-91FD-1F41A52A6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2637" y="15461711"/>
            <a:ext cx="13446125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 defTabSz="820738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defTabSz="820738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pt-BR" altLang="pt-BR" sz="3599" dirty="0">
                <a:latin typeface="Arial" panose="020B0604020202020204" pitchFamily="34" charset="0"/>
                <a:cs typeface="Arial" panose="020B0604020202020204" pitchFamily="34" charset="0"/>
              </a:rPr>
              <a:t>FONTE: Acervo do autor 2025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A81F55F-D12E-B5A1-B900-9945E0E3AA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2468" y="490378"/>
            <a:ext cx="28606294" cy="359842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7E184A27-DC9D-0E1F-E087-3558F7AB5C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2305" y="34683535"/>
            <a:ext cx="7168695" cy="4276535"/>
          </a:xfrm>
          <a:prstGeom prst="rect">
            <a:avLst/>
          </a:prstGeom>
        </p:spPr>
      </p:pic>
      <p:sp>
        <p:nvSpPr>
          <p:cNvPr id="25" name="Text Box 2129">
            <a:extLst>
              <a:ext uri="{FF2B5EF4-FFF2-40B4-BE49-F238E27FC236}">
                <a16:creationId xmlns:a16="http://schemas.microsoft.com/office/drawing/2014/main" id="{1A32792F-BD33-4418-8CD7-65A39DC19D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93431" y="29179905"/>
            <a:ext cx="13041312" cy="10065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ALVARENGA, </a:t>
            </a:r>
            <a:r>
              <a:rPr lang="pt-BR" sz="40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Estelbina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Miranda. </a:t>
            </a:r>
            <a:r>
              <a:rPr lang="pt-BR" sz="4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Metodologia da investigação quantitativa e qualitativa: normas técnicas de apresentação de trabalhos científicos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2. ed. Versão digital. Paraguai, 2012.</a:t>
            </a:r>
          </a:p>
          <a:p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BAKHTIN, Mikhail. </a:t>
            </a:r>
            <a:r>
              <a:rPr lang="pt-BR" sz="4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Os gêneros do discurso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Organização, tradução, posfácio e notas de Paulo Bezerra; notas da edição russa de Serguei </a:t>
            </a:r>
            <a:r>
              <a:rPr lang="pt-BR" sz="405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Botcharov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1. ed. São Paulo: Editora 34, 2016.</a:t>
            </a:r>
          </a:p>
          <a:p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D'AVILA, J. B. M. </a:t>
            </a:r>
            <a:r>
              <a:rPr lang="pt-BR" sz="4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Um estudo da variação semântico-lexical do português falado nos municípios de Benjamin Constant e Tabatinga na região fronteira Brasil/Colômbia/Peru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2022. 162 f. Dissertação (Mestrado em Letras) – Universidade Federal do Amazonas, Manaus, 2022.</a:t>
            </a:r>
          </a:p>
          <a:p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MARCONI, Marina de Andrade; LAKATOS, Eva Maria. </a:t>
            </a:r>
            <a:r>
              <a:rPr lang="pt-BR" sz="405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Fundamentos de metodologia científica</a:t>
            </a:r>
            <a:r>
              <a:rPr lang="pt-BR" sz="405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5. ed. São Paulo: Atlas, 2003.</a:t>
            </a:r>
          </a:p>
        </p:txBody>
      </p:sp>
      <p:sp>
        <p:nvSpPr>
          <p:cNvPr id="26" name="Text Box 23">
            <a:extLst>
              <a:ext uri="{FF2B5EF4-FFF2-40B4-BE49-F238E27FC236}">
                <a16:creationId xmlns:a16="http://schemas.microsoft.com/office/drawing/2014/main" id="{92817A1E-09E8-4A59-9DB3-B0667EA634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8913" y="9901238"/>
            <a:ext cx="14255750" cy="93476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indent="540385" algn="just">
              <a:lnSpc>
                <a:spcPct val="115000"/>
              </a:lnSpc>
              <a:spcAft>
                <a:spcPts val="800"/>
              </a:spcAft>
            </a:pPr>
            <a:r>
              <a:rPr lang="pt-BR" altLang="pt-BR" sz="4050" dirty="0">
                <a:solidFill>
                  <a:srgbClr val="00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pt-BR" sz="4050" dirty="0"/>
              <a:t> A diversidade linguística amazônica constitui importante elemento da identidade cultural regional. Com o objetivo de investigar a variação lexical </a:t>
            </a:r>
            <a:r>
              <a:rPr lang="pt-BR" sz="4050" dirty="0" err="1"/>
              <a:t>manacapuruense</a:t>
            </a:r>
            <a:r>
              <a:rPr lang="pt-BR" sz="4050" dirty="0"/>
              <a:t> presente na literatura local, realizou-se uma pesquisa na Escola Estadual José Seffair, em Manacapuru/AM, com a participação de alunos da 2ª série do Ensino Médio como pesquisadores juniores. Foram analisadas obras dos autores </a:t>
            </a:r>
            <a:r>
              <a:rPr lang="pt-BR" sz="4050" dirty="0" err="1"/>
              <a:t>Dermilson</a:t>
            </a:r>
            <a:r>
              <a:rPr lang="pt-BR" sz="4050" dirty="0"/>
              <a:t> Andrade, Hilton Campos Cruz, Rosely Barros e </a:t>
            </a:r>
            <a:r>
              <a:rPr lang="pt-BR" sz="4050" dirty="0" err="1"/>
              <a:t>Vando</a:t>
            </a:r>
            <a:r>
              <a:rPr lang="pt-BR" sz="4050" dirty="0"/>
              <a:t> César Antunes, por meio de pesquisa bibliográfica e leitura analítica. Os resultados identificaram vocábulos representativos da cultura local, contribuindo para a valorização da literatura regional, da memória linguística e da iniciação científica.</a:t>
            </a:r>
            <a:r>
              <a:rPr lang="pt-BR" sz="405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27" name="CaixaDeTexto 20">
            <a:extLst>
              <a:ext uri="{FF2B5EF4-FFF2-40B4-BE49-F238E27FC236}">
                <a16:creationId xmlns:a16="http://schemas.microsoft.com/office/drawing/2014/main" id="{026CB43B-171E-4903-9F30-575B4B739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351374" y="8762999"/>
            <a:ext cx="8632825" cy="5952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333" tIns="46167" rIns="92333" bIns="46167">
            <a:spAutoFit/>
          </a:bodyPr>
          <a:lstStyle>
            <a:lvl1pPr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1pPr>
            <a:lvl2pPr marL="742950" indent="-28575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2pPr>
            <a:lvl3pPr marL="11430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3pPr>
            <a:lvl4pPr marL="16002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4pPr>
            <a:lvl5pPr marL="2057400" indent="-228600"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100">
                <a:solidFill>
                  <a:schemeClr val="tx1"/>
                </a:solidFill>
                <a:latin typeface="tahoma, verdana, arial" charset="0"/>
                <a:cs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pt-BR" altLang="pt-BR" sz="3262" dirty="0"/>
              <a:t>   Tabela 1 – Amostra dos achados nas obras</a:t>
            </a:r>
          </a:p>
        </p:txBody>
      </p:sp>
      <p:graphicFrame>
        <p:nvGraphicFramePr>
          <p:cNvPr id="28" name="Tabela 27">
            <a:extLst>
              <a:ext uri="{FF2B5EF4-FFF2-40B4-BE49-F238E27FC236}">
                <a16:creationId xmlns:a16="http://schemas.microsoft.com/office/drawing/2014/main" id="{C5298922-BD2C-480B-8DD7-FF2A1433E2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022397"/>
              </p:ext>
            </p:extLst>
          </p:nvPr>
        </p:nvGraphicFramePr>
        <p:xfrm>
          <a:off x="17278350" y="9696290"/>
          <a:ext cx="12515850" cy="55864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501218">
                  <a:extLst>
                    <a:ext uri="{9D8B030D-6E8A-4147-A177-3AD203B41FA5}">
                      <a16:colId xmlns:a16="http://schemas.microsoft.com/office/drawing/2014/main" val="1301479508"/>
                    </a:ext>
                  </a:extLst>
                </a:gridCol>
                <a:gridCol w="9014632">
                  <a:extLst>
                    <a:ext uri="{9D8B030D-6E8A-4147-A177-3AD203B41FA5}">
                      <a16:colId xmlns:a16="http://schemas.microsoft.com/office/drawing/2014/main" val="2922013056"/>
                    </a:ext>
                  </a:extLst>
                </a:gridCol>
              </a:tblGrid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Palavra/Expressão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Significado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524156348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Agouro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Presságio ruim, sinal de desgraça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677170090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Apurui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Interjeição de espanto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307532382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Arua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Interjeição de surpresa ou espanto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304816505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Barafunda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Confusão, desordem, tumulto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902348562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Casamenteiro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Pessoa que arranja casamentos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685375712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Chirrado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Estar embriagado; gíria regional amazônica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714148836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Curandeirismo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Prática de cura popular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886096719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Iaci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Lua, em tupi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3368446002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Igapó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Floresta alagada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100076966"/>
                  </a:ext>
                </a:extLst>
              </a:tr>
              <a:tr h="507860"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Labuta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tc>
                  <a:txBody>
                    <a:bodyPr/>
                    <a:lstStyle/>
                    <a:p>
                      <a:r>
                        <a:rPr lang="pt-BR" sz="22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Trabalho árduo</a:t>
                      </a:r>
                      <a:endParaRPr lang="pt-BR" sz="2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0" marB="0" anchor="b"/>
                </a:tc>
                <a:extLst>
                  <a:ext uri="{0D108BD9-81ED-4DB2-BD59-A6C34878D82A}">
                    <a16:rowId xmlns:a16="http://schemas.microsoft.com/office/drawing/2014/main" val="29797655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9710048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o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771</TotalTime>
  <Words>689</Words>
  <Application>Microsoft Office PowerPoint</Application>
  <PresentationFormat>Personalizar</PresentationFormat>
  <Paragraphs>52</Paragraphs>
  <Slides>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tahoma, verdana, arial</vt:lpstr>
      <vt:lpstr>Times New Roman</vt:lpstr>
      <vt:lpstr>Wingdings</vt:lpstr>
      <vt:lpstr>Tema do Office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Marileny Andrade de Oliveira</dc:creator>
  <cp:lastModifiedBy>EMERSON MAGALHÃES DA SILVA</cp:lastModifiedBy>
  <cp:revision>3</cp:revision>
  <dcterms:created xsi:type="dcterms:W3CDTF">2024-03-25T18:21:15Z</dcterms:created>
  <dcterms:modified xsi:type="dcterms:W3CDTF">2026-06-02T02:00:08Z</dcterms:modified>
</cp:coreProperties>
</file>