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2386" y="749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0858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CULTURA DA MANDIOCA E ENFRENTAMENTO DAS PRAGAS: UM ESTUDO NA TERRA INDÍGENA JUMINÃ </a:t>
            </a:r>
            <a:endParaRPr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07" y="5040311"/>
            <a:ext cx="8028991" cy="1036861"/>
          </a:xfrm>
        </p:spPr>
        <p:txBody>
          <a:bodyPr>
            <a:no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RELFISON NARCISO DOS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SANTOS,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UNIFAP- Campus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Binacional</a:t>
            </a: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Evilania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Bento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Cunha,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UNIFAP- Campus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Binacional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Cultura e Resistência nas Fronteiras: Tradição, Inovação e Sobrevivência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Oiapoque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-152280"/>
            <a:ext cx="4054149" cy="30068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1" y="532435"/>
            <a:ext cx="7639291" cy="47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204977" y="5467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6: Imagem área da Aldeia Uahá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Iepé, 2024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3231" r="3457" b="8308"/>
          <a:stretch>
            <a:fillRect/>
          </a:stretch>
        </p:blipFill>
        <p:spPr bwMode="auto">
          <a:xfrm>
            <a:off x="914400" y="603234"/>
            <a:ext cx="7384648" cy="4676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36320" y="5480596"/>
            <a:ext cx="726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7: Mapa mental da aldeia Mahipá, T.I.Juminã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Alunos do 6° ano E.Fundamental, E.I.E.Gabriel dos Anjos, 2025.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0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Considerações Finais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este estudo é relevante porque articula diferentes dimensões: científica, social, cultural e econômica. Ao abordar um problema concreto que afeta diretamente a vida das comunidades indígenas da Terra Indígena </a:t>
            </a:r>
            <a:r>
              <a:rPr lang="pt-BR" dirty="0" err="1"/>
              <a:t>Juminã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Além de contribuir para o avanço do conhecimento acadêmico, a pesquisa pretende oferecer subsídios para a elaboração de políticas públicas e estratégias de enfrentamento às pragas, fortalecendo a agricultura local e promovendo a valorização dos saberes tradicionais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Descobrimos que antes da doença da vassoura de bruxa da mandioca tinha aproximadamente 30 </a:t>
            </a:r>
            <a:r>
              <a:rPr lang="pt-BR" dirty="0" smtClean="0"/>
              <a:t>espécies </a:t>
            </a:r>
            <a:r>
              <a:rPr lang="pt-BR" dirty="0"/>
              <a:t>diferentes de manivas e que após a praga restaram 5 </a:t>
            </a:r>
            <a:r>
              <a:rPr lang="pt-BR" dirty="0" smtClean="0"/>
              <a:t>espécies </a:t>
            </a:r>
            <a:r>
              <a:rPr lang="pt-BR" dirty="0"/>
              <a:t>que foram coletadas e levadas para EMBRAPA.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r>
              <a:rPr dirty="0" err="1"/>
              <a:t>Introdução</a:t>
            </a:r>
            <a:r>
              <a:rPr dirty="0"/>
              <a:t> / </a:t>
            </a:r>
            <a:r>
              <a:rPr dirty="0" err="1"/>
              <a:t>Contexto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Este </a:t>
            </a:r>
            <a:r>
              <a:rPr lang="pt-BR" dirty="0"/>
              <a:t>estudo surgiu </a:t>
            </a:r>
            <a:r>
              <a:rPr lang="pt-BR" dirty="0" smtClean="0"/>
              <a:t>a </a:t>
            </a:r>
            <a:r>
              <a:rPr lang="pt-BR" dirty="0"/>
              <a:t>partir </a:t>
            </a:r>
            <a:r>
              <a:rPr lang="pt-BR" dirty="0" smtClean="0"/>
              <a:t>do </a:t>
            </a:r>
            <a:r>
              <a:rPr lang="pt-BR" dirty="0"/>
              <a:t>declínio gradativo </a:t>
            </a:r>
            <a:r>
              <a:rPr lang="pt-BR" dirty="0" smtClean="0"/>
              <a:t>das </a:t>
            </a:r>
            <a:r>
              <a:rPr lang="pt-BR" dirty="0"/>
              <a:t>roças </a:t>
            </a:r>
            <a:r>
              <a:rPr lang="pt-BR" dirty="0" smtClean="0"/>
              <a:t>indígenas, </a:t>
            </a:r>
            <a:r>
              <a:rPr lang="pt-BR" dirty="0"/>
              <a:t>ocasionando sérios prejuízos à segurança alimentar e à sustentabilidade econômica das famílias.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mandioca é um dos principais cultivo das comunidades indígenas do </a:t>
            </a:r>
            <a:r>
              <a:rPr lang="pt-BR" dirty="0" smtClean="0"/>
              <a:t>Oiapoque</a:t>
            </a:r>
            <a:r>
              <a:rPr lang="pt-BR" dirty="0"/>
              <a:t>.</a:t>
            </a:r>
            <a:r>
              <a:rPr dirty="0" smtClean="0"/>
              <a:t> </a:t>
            </a:r>
            <a:endParaRPr lang="pt-BR" dirty="0" smtClean="0"/>
          </a:p>
          <a:p>
            <a:pPr algn="just"/>
            <a:r>
              <a:rPr lang="pt-BR" dirty="0" smtClean="0"/>
              <a:t>As pragas </a:t>
            </a:r>
            <a:r>
              <a:rPr lang="pt-BR" dirty="0"/>
              <a:t>nas roças de mandioca traz consequências econômicas, sociais e culturais.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- </a:t>
            </a:r>
            <a:r>
              <a:rPr dirty="0" err="1"/>
              <a:t>Objetivo</a:t>
            </a:r>
            <a:r>
              <a:rPr dirty="0"/>
              <a:t> </a:t>
            </a:r>
            <a:r>
              <a:rPr dirty="0" err="1" smtClean="0"/>
              <a:t>geral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Investigar </a:t>
            </a:r>
            <a:r>
              <a:rPr lang="pt-BR" dirty="0"/>
              <a:t>as causas e consequências da ocorrência de pragas e da mortandade das roças na Terra Indígena </a:t>
            </a:r>
            <a:r>
              <a:rPr lang="pt-BR" dirty="0" err="1"/>
              <a:t>Juminã</a:t>
            </a:r>
            <a:r>
              <a:rPr lang="pt-BR" dirty="0"/>
              <a:t>, localizada no município de Oiapoque (AP).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 pesquisa pretende compreender como essas pragas vêm afetando a produção agrícola, especialmente o cultivo da mandioca, e quais impactos econômicos, culturais e sociais têm gerado na vida das comunidades indígenas locais.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ESPECIFICOS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t-PT" dirty="0"/>
              <a:t>Descrever as etapas do processo da produção da mandioca e sua importância cultural, social e econômica para os moradores da Terra indígena Juminã;</a:t>
            </a:r>
            <a:endParaRPr lang="pt-BR" b="1" dirty="0"/>
          </a:p>
          <a:p>
            <a:pPr lvl="0" algn="just"/>
            <a:r>
              <a:rPr lang="pt-PT" dirty="0"/>
              <a:t>Apresentar o histórico da aparição das pragas nas roças na Terra Indígena Juminã;</a:t>
            </a:r>
            <a:endParaRPr lang="pt-BR" b="1" dirty="0"/>
          </a:p>
          <a:p>
            <a:pPr lvl="0" algn="just"/>
            <a:r>
              <a:rPr lang="pt-PT" dirty="0"/>
              <a:t>Demostrar os efeitos e prejuízos sociais, econômicos e culturais com a aparição das pragas nas comunidades indigenas;</a:t>
            </a:r>
            <a:endParaRPr lang="pt-BR" b="1" dirty="0"/>
          </a:p>
          <a:p>
            <a:pPr lvl="0" algn="just"/>
            <a:r>
              <a:rPr lang="pt-PT" dirty="0"/>
              <a:t>Apresentar as ações de pesquisa, como os projetos da Embrapa, e as políticas públicas direcionadas ao enfrentamento das pragas;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3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A pesquisa foi desenvolvida por meio de uma abordagem </a:t>
            </a:r>
            <a:r>
              <a:rPr lang="pt-BR" dirty="0" smtClean="0"/>
              <a:t>qualitativa </a:t>
            </a:r>
            <a:r>
              <a:rPr lang="pt-BR" dirty="0"/>
              <a:t>fundamentada em diferentes técnicas de coleta de dados. </a:t>
            </a:r>
            <a:endParaRPr lang="pt-BR" dirty="0" smtClean="0"/>
          </a:p>
          <a:p>
            <a:pPr algn="just"/>
            <a:r>
              <a:rPr lang="pt-BR" dirty="0" smtClean="0"/>
              <a:t>Foram </a:t>
            </a:r>
            <a:r>
              <a:rPr lang="pt-BR" dirty="0"/>
              <a:t>realizadas análises bibliográficas, a fim de levantar e sistematizar produções científicas e institucionais relacionadas à temática, publicações da Embrapa, selecionando trabalhos publicados entre 2022 e 2025. </a:t>
            </a:r>
            <a:endParaRPr lang="pt-BR" dirty="0" smtClean="0"/>
          </a:p>
          <a:p>
            <a:pPr algn="just"/>
            <a:r>
              <a:rPr lang="pt-BR" dirty="0" smtClean="0"/>
              <a:t>Além </a:t>
            </a:r>
            <a:r>
              <a:rPr lang="pt-BR" dirty="0"/>
              <a:t>disso, foram consultados relatórios institucionais do Governo do Amapá e documentos sobre políticas públicas direcionadas às populações indígenas. </a:t>
            </a:r>
            <a:endParaRPr lang="pt-BR" dirty="0" smtClean="0"/>
          </a:p>
          <a:p>
            <a:pPr algn="just"/>
            <a:r>
              <a:rPr lang="pt-BR" dirty="0" smtClean="0"/>
              <a:t>Foi </a:t>
            </a:r>
            <a:r>
              <a:rPr lang="pt-BR" dirty="0"/>
              <a:t>utilizada um roteiro de entrevista, onde </a:t>
            </a:r>
            <a:r>
              <a:rPr lang="pt-BR" dirty="0" smtClean="0"/>
              <a:t>era feitas </a:t>
            </a:r>
            <a:r>
              <a:rPr lang="pt-BR" dirty="0"/>
              <a:t>as perguntas e escrevia a resposta dos caciques entrevistados, nesse caso foram três entrevistas para compreender as percepções, experiências e estratégias adotadas pelas comunidades locais diante das pragas que afetam a mandioca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O estudo também contou com registros fotográficos, que servirão como apoio visual para documentar as condições das roças e os impactos observados. A pesquisa de campo teve um papel central, permitindo a observação direta e a interação com os moradores e agricultores da Terra Indígena </a:t>
            </a:r>
            <a:r>
              <a:rPr lang="pt-BR" dirty="0" err="1"/>
              <a:t>Juminã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Essas </a:t>
            </a:r>
            <a:r>
              <a:rPr lang="pt-BR" dirty="0"/>
              <a:t>conversas possibilitaram compreender não apenas os aspectos técnicos do cultivo, mas também as dimensões culturais, econômicas e simbólicas relacionadas ao manejo da mandioca</a:t>
            </a:r>
            <a:r>
              <a:rPr lang="pt-BR" dirty="0" smtClean="0"/>
              <a:t>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5" y="270587"/>
            <a:ext cx="8229600" cy="1143000"/>
          </a:xfrm>
        </p:spPr>
        <p:txBody>
          <a:bodyPr/>
          <a:lstStyle/>
          <a:p>
            <a:r>
              <a:rPr dirty="0" err="1"/>
              <a:t>Resultados</a:t>
            </a:r>
            <a:r>
              <a:rPr dirty="0"/>
              <a:t> / </a:t>
            </a:r>
            <a:r>
              <a:rPr dirty="0" err="1"/>
              <a:t>Discussão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830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 </a:t>
            </a:r>
            <a:r>
              <a:rPr lang="pt-BR" dirty="0"/>
              <a:t>primeiro </a:t>
            </a:r>
            <a:r>
              <a:rPr lang="pt-BR" dirty="0" smtClean="0"/>
              <a:t>buscamos </a:t>
            </a:r>
            <a:r>
              <a:rPr lang="pt-BR" dirty="0"/>
              <a:t>mostrar as etapas de produção da mandioca antes da praga, o jeito ancestral de produção que envolve saberes transmitidos pela oralidade como elemento </a:t>
            </a:r>
            <a:r>
              <a:rPr lang="pt-BR" dirty="0" smtClean="0"/>
              <a:t>cultural;</a:t>
            </a:r>
          </a:p>
          <a:p>
            <a:r>
              <a:rPr lang="pt-BR" dirty="0" smtClean="0"/>
              <a:t>abordamos </a:t>
            </a:r>
            <a:r>
              <a:rPr lang="pt-BR" dirty="0"/>
              <a:t>o surgimento da praga de mandioca nas Terras Indígenas de Oiapoque e os estudo de definição dos agentes causadores da </a:t>
            </a:r>
            <a:r>
              <a:rPr lang="pt-BR" dirty="0" smtClean="0"/>
              <a:t>doença;</a:t>
            </a:r>
          </a:p>
          <a:p>
            <a:r>
              <a:rPr lang="pt-BR" dirty="0" smtClean="0"/>
              <a:t> </a:t>
            </a:r>
            <a:r>
              <a:rPr lang="pt-BR" dirty="0"/>
              <a:t>mostramos os impactos sociais e econômicos desse fenômeno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dirty="0" smtClean="0"/>
              <a:t>- </a:t>
            </a:r>
            <a:r>
              <a:rPr dirty="0" err="1"/>
              <a:t>Gráficos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imagens (</a:t>
            </a:r>
            <a:r>
              <a:rPr dirty="0" err="1"/>
              <a:t>opcional</a:t>
            </a:r>
            <a:r>
              <a:rPr dirty="0"/>
              <a:t>)</a:t>
            </a:r>
          </a:p>
          <a:p>
            <a:r>
              <a:rPr dirty="0"/>
              <a:t>- </a:t>
            </a:r>
            <a:r>
              <a:rPr dirty="0" err="1"/>
              <a:t>Implicações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4294967295"/>
          </p:nvPr>
        </p:nvPicPr>
        <p:blipFill>
          <a:blip r:embed="rId2"/>
          <a:srcRect l="31205" t="19149" r="33011" b="15531"/>
          <a:stretch>
            <a:fillRect/>
          </a:stretch>
        </p:blipFill>
        <p:spPr bwMode="auto">
          <a:xfrm>
            <a:off x="1633187" y="237977"/>
            <a:ext cx="6063977" cy="49822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80060" y="5353571"/>
            <a:ext cx="8374380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1</a:t>
            </a: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Aspecto de lavoura de mandioca afetada por enfermidade com sinais compatíveis com a doença detectada nas áreas indígenas do Oiapoque no distrito de Carnot (Calçoene-AP) (A). Plantas com sinais característicos da doença (B e C). Detalhe dos sinais da doença nas hastes de mandioca (D e E).</a:t>
            </a:r>
            <a:endParaRPr lang="pt-BR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P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Adilson Lopes Lima, 2023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7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" y="826350"/>
            <a:ext cx="3669173" cy="401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1" y="826349"/>
            <a:ext cx="3680749" cy="4011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659757" y="5421168"/>
            <a:ext cx="8160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2: Imagens de roças indígenas com a presença do fungo </a:t>
            </a:r>
            <a:endParaRPr lang="pt-PT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Vassoura de bruxa”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Embrapa, 2023.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8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1" b="37334"/>
          <a:stretch>
            <a:fillRect/>
          </a:stretch>
        </p:blipFill>
        <p:spPr bwMode="auto">
          <a:xfrm>
            <a:off x="1354238" y="497711"/>
            <a:ext cx="6805914" cy="4734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86000" y="54327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5: Imagem área da Aldeia Kunanã.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Iepé, 2024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7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772</Words>
  <Application>Microsoft Office PowerPoint</Application>
  <PresentationFormat>Apresentação na tela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CULTURA DA MANDIOCA E ENFRENTAMENTO DAS PRAGAS: UM ESTUDO NA TERRA INDÍGENA JUMINÃ </vt:lpstr>
      <vt:lpstr>Introdução / Contexto</vt:lpstr>
      <vt:lpstr>Objetivos</vt:lpstr>
      <vt:lpstr>OBJETIVOS ESPECIFICOS</vt:lpstr>
      <vt:lpstr>Metodologia</vt:lpstr>
      <vt:lpstr>Resultados / 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subject/>
  <dc:creator>Bruno</dc:creator>
  <cp:keywords/>
  <dc:description>generated using python-pptx</dc:description>
  <cp:lastModifiedBy>LeNovo</cp:lastModifiedBy>
  <cp:revision>9</cp:revision>
  <dcterms:created xsi:type="dcterms:W3CDTF">2013-01-27T09:14:16Z</dcterms:created>
  <dcterms:modified xsi:type="dcterms:W3CDTF">2025-11-27T01:58:41Z</dcterms:modified>
  <cp:category/>
</cp:coreProperties>
</file>