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854548"/>
            <a:ext cx="7772400" cy="1470025"/>
          </a:xfrm>
        </p:spPr>
        <p:txBody>
          <a:bodyPr>
            <a:normAutofit/>
          </a:bodyPr>
          <a:lstStyle/>
          <a:p>
            <a:r>
              <a:rPr lang="pt-BR" sz="2800" dirty="0"/>
              <a:t>QUANDO O RIO UNE OS MUNDOS: UM ESTUDO SOBRE A CONFLUÊNCIA CULTURAL E SOCIAL ENTRE VILA BRASIL E CAMOPI</a:t>
            </a:r>
            <a:endParaRPr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4573"/>
            <a:ext cx="7310284" cy="1752600"/>
          </a:xfrm>
        </p:spPr>
        <p:txBody>
          <a:bodyPr>
            <a:noAutofit/>
          </a:bodyPr>
          <a:lstStyle/>
          <a:p>
            <a:r>
              <a:rPr lang="pt-BR" sz="2400" dirty="0"/>
              <a:t>Raimundo Guimarães, Alexandre Portilho</a:t>
            </a:r>
            <a:endParaRPr sz="2400" dirty="0"/>
          </a:p>
          <a:p>
            <a:r>
              <a:rPr lang="pt-BR" sz="2400" dirty="0"/>
              <a:t>OAB, UNIFAP</a:t>
            </a:r>
            <a:endParaRPr sz="2400" dirty="0"/>
          </a:p>
          <a:p>
            <a:r>
              <a:rPr lang="pt-BR" sz="2400" dirty="0"/>
              <a:t>Fronteiras Culturais e identidades na região das Guianas</a:t>
            </a:r>
            <a:endParaRPr sz="2400" dirty="0"/>
          </a:p>
          <a:p>
            <a:r>
              <a:rPr lang="pt-BR" sz="2400" dirty="0"/>
              <a:t>Oiapoque</a:t>
            </a:r>
            <a:r>
              <a:rPr sz="2400" dirty="0"/>
              <a:t> – </a:t>
            </a:r>
            <a:r>
              <a:rPr lang="pt-BR" sz="2400" dirty="0"/>
              <a:t>2025</a:t>
            </a:r>
            <a:endParaRPr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544925" y="49584"/>
            <a:ext cx="4054149" cy="30068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r>
              <a:rPr dirty="0" err="1"/>
              <a:t>Introdução</a:t>
            </a:r>
            <a:r>
              <a:rPr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“</a:t>
            </a:r>
            <a:r>
              <a:rPr lang="pt-BR" dirty="0" err="1"/>
              <a:t>Fête</a:t>
            </a:r>
            <a:r>
              <a:rPr lang="pt-BR" dirty="0"/>
              <a:t> de </a:t>
            </a:r>
            <a:r>
              <a:rPr lang="pt-BR" dirty="0" err="1"/>
              <a:t>Camopi</a:t>
            </a:r>
            <a:r>
              <a:rPr lang="pt-BR" dirty="0"/>
              <a:t> “ funciona como um ritual de integração entre os moradores de Vila Brasil e </a:t>
            </a:r>
            <a:r>
              <a:rPr lang="pt-BR" dirty="0" err="1"/>
              <a:t>Camopi</a:t>
            </a:r>
            <a:r>
              <a:rPr lang="pt-BR" dirty="0"/>
              <a:t>, reforçando os laços afetivos e simbólicos e produzindo uma identidade fronteiriça híbrida que transcende as divisões nacionais.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B705-4525-0FA1-3610-7ABD9EBD8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EDBB-EA8E-0E2E-8898-D5A606C3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endParaRPr dirty="0"/>
          </a:p>
        </p:txBody>
      </p:sp>
      <p:pic>
        <p:nvPicPr>
          <p:cNvPr id="7" name="Espaço Reservado para Conteúdo 6" descr="Texto&#10;&#10;O conteúdo gerado por IA pode estar incorreto.">
            <a:extLst>
              <a:ext uri="{FF2B5EF4-FFF2-40B4-BE49-F238E27FC236}">
                <a16:creationId xmlns:a16="http://schemas.microsoft.com/office/drawing/2014/main" id="{D3B3CFF1-A628-9819-7493-9FA57AEBB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690" y="227370"/>
            <a:ext cx="6056671" cy="5898794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28A8A40-94FE-87C8-CC4D-A2DCF7EC9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08E16C-EA3A-B5D1-9033-C44A95F7C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Analisar a confluência entre os moradores de Vila Brasil (Oiapoque/AP – Brasil) e da comuna de </a:t>
            </a:r>
            <a:r>
              <a:rPr lang="pt-BR" dirty="0" err="1"/>
              <a:t>Camopi</a:t>
            </a:r>
            <a:r>
              <a:rPr lang="pt-BR" dirty="0"/>
              <a:t> (Guiana Francesa), investigando os processos socioculturais, econômicos e simbólicos que permitem a construção de uma  sociabilidade transfronteiriça, apesar das profundas assimetrias políticas, jurídicas, linguísticas e monetárias impostas pela fronteira Brasil-França. 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A)  levantamento da produção científica a respeito dos espaços nos últimos vinte anos; </a:t>
            </a:r>
          </a:p>
          <a:p>
            <a:endParaRPr lang="pt-BR" sz="2400" dirty="0"/>
          </a:p>
          <a:p>
            <a:r>
              <a:rPr lang="pt-BR" sz="2400" dirty="0"/>
              <a:t>B) a construção de mapas comparativos de ocupação humana das comunidades a partir dos dados oficiais dos dois lados e das informações colhidas com as associações, prefeitura e organizações dos dois lados; </a:t>
            </a:r>
          </a:p>
          <a:p>
            <a:endParaRPr lang="pt-BR" sz="2400" dirty="0"/>
          </a:p>
          <a:p>
            <a:r>
              <a:rPr lang="pt-BR" sz="2400" dirty="0"/>
              <a:t>C) coleta de dados com os habitantes das duas comunidades e observação participativa. </a:t>
            </a:r>
            <a:endParaRPr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45" y="270587"/>
            <a:ext cx="8229600" cy="1143000"/>
          </a:xfrm>
        </p:spPr>
        <p:txBody>
          <a:bodyPr/>
          <a:lstStyle/>
          <a:p>
            <a:r>
              <a:rPr dirty="0" err="1"/>
              <a:t>Resultados</a:t>
            </a:r>
            <a:r>
              <a:rPr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608301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/>
              <a:t>a interação entre as duas comunidades é elemento presente todos os dias, apesar de Vila Brasil possuir menor estrutura, serve também ao comércio do outro lado;</a:t>
            </a:r>
          </a:p>
          <a:p>
            <a:r>
              <a:rPr lang="pt-BR" sz="2400" dirty="0"/>
              <a:t> a estrutura que o Governo francês disponibiliza para os moradores da Comuna (escola, quadra, apoio e remoção em caso de urgências médicas) são também utilizados pelos brasileiros; </a:t>
            </a:r>
          </a:p>
          <a:p>
            <a:r>
              <a:rPr lang="pt-BR" sz="2400" dirty="0"/>
              <a:t>há interação do ponto de vista linguístico: português, francês e o </a:t>
            </a:r>
            <a:r>
              <a:rPr lang="pt-BR" sz="2400" i="1" dirty="0" err="1"/>
              <a:t>creole</a:t>
            </a:r>
            <a:r>
              <a:rPr lang="pt-BR" sz="2400" dirty="0"/>
              <a:t>. </a:t>
            </a:r>
            <a:endParaRPr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Considerações Finais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Há intensa confluência entre os grupos humanos que ocupam Vila Brasil e </a:t>
            </a:r>
            <a:r>
              <a:rPr lang="pt-BR" dirty="0" err="1"/>
              <a:t>Camopi</a:t>
            </a:r>
            <a:r>
              <a:rPr lang="pt-BR" dirty="0"/>
              <a:t>, e essa confluência é permeada por elementos naturais, culturais e também econômicos 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7" name="Espaço Reservado para Conteúdo 6" descr="Placa de sinalização em um gramado&#10;&#10;O conteúdo gerado por IA pode estar incorreto.">
            <a:extLst>
              <a:ext uri="{FF2B5EF4-FFF2-40B4-BE49-F238E27FC236}">
                <a16:creationId xmlns:a16="http://schemas.microsoft.com/office/drawing/2014/main" id="{1926D869-6E48-6849-66A3-61DD55E68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03" y="274638"/>
            <a:ext cx="8705411" cy="603383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311</Words>
  <Application>Microsoft Office PowerPoint</Application>
  <PresentationFormat>Apresentação na tela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QUANDO O RIO UNE OS MUNDOS: UM ESTUDO SOBRE A CONFLUÊNCIA CULTURAL E SOCIAL ENTRE VILA BRASIL E CAMOPI</vt:lpstr>
      <vt:lpstr>Introdução </vt:lpstr>
      <vt:lpstr>Apresentação do PowerPoint</vt:lpstr>
      <vt:lpstr>Objetivos</vt:lpstr>
      <vt:lpstr>Metodologia</vt:lpstr>
      <vt:lpstr>Resultados </vt:lpstr>
      <vt:lpstr>Considerações Finais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QUANDO O RIO UNE OS MUNDOS: UM ESTUDO SOBRE A CONFLUÊNCIA CULTURAL E SOCIAL ENTRE VILA BRASIL E CAMOPI</dc:title>
  <dc:subject/>
  <dc:creator>Bruno</dc:creator>
  <cp:keywords/>
  <dc:description>generated using python-pptx</dc:description>
  <cp:lastModifiedBy>Alexandre Marcondys</cp:lastModifiedBy>
  <cp:revision>5</cp:revision>
  <dcterms:created xsi:type="dcterms:W3CDTF">2013-01-27T09:14:16Z</dcterms:created>
  <dcterms:modified xsi:type="dcterms:W3CDTF">2025-11-26T23:35:58Z</dcterms:modified>
  <cp:category/>
</cp:coreProperties>
</file>