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45B6AD-8F73-4CF3-8E38-6A68F442219B}" v="41" dt="2025-11-26T15:17:47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YLA MENEZES DE SANTANA" userId="dfc5f0940ee160cb" providerId="LiveId" clId="{24FF1B18-2DA4-4736-8DBF-0DE8E1D4399E}"/>
    <pc:docChg chg="undo redo custSel addSld delSld modSld">
      <pc:chgData name="LEYLA MENEZES DE SANTANA" userId="dfc5f0940ee160cb" providerId="LiveId" clId="{24FF1B18-2DA4-4736-8DBF-0DE8E1D4399E}" dt="2025-11-26T19:19:50.367" v="834" actId="20577"/>
      <pc:docMkLst>
        <pc:docMk/>
      </pc:docMkLst>
      <pc:sldChg chg="modSp mod">
        <pc:chgData name="LEYLA MENEZES DE SANTANA" userId="dfc5f0940ee160cb" providerId="LiveId" clId="{24FF1B18-2DA4-4736-8DBF-0DE8E1D4399E}" dt="2025-11-26T19:19:50.367" v="834" actId="20577"/>
        <pc:sldMkLst>
          <pc:docMk/>
          <pc:sldMk cId="0" sldId="256"/>
        </pc:sldMkLst>
        <pc:spChg chg="mod">
          <ac:chgData name="LEYLA MENEZES DE SANTANA" userId="dfc5f0940ee160cb" providerId="LiveId" clId="{24FF1B18-2DA4-4736-8DBF-0DE8E1D4399E}" dt="2025-11-26T15:07:16.476" v="685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LEYLA MENEZES DE SANTANA" userId="dfc5f0940ee160cb" providerId="LiveId" clId="{24FF1B18-2DA4-4736-8DBF-0DE8E1D4399E}" dt="2025-11-26T19:19:50.367" v="834" actId="20577"/>
          <ac:spMkLst>
            <pc:docMk/>
            <pc:sldMk cId="0" sldId="256"/>
            <ac:spMk id="3" creationId="{00000000-0000-0000-0000-000000000000}"/>
          </ac:spMkLst>
        </pc:spChg>
      </pc:sldChg>
      <pc:sldChg chg="addSp delSp modSp add del mod">
        <pc:chgData name="LEYLA MENEZES DE SANTANA" userId="dfc5f0940ee160cb" providerId="LiveId" clId="{24FF1B18-2DA4-4736-8DBF-0DE8E1D4399E}" dt="2025-11-26T19:11:59.752" v="832" actId="2696"/>
        <pc:sldMkLst>
          <pc:docMk/>
          <pc:sldMk cId="0" sldId="257"/>
        </pc:sldMkLst>
        <pc:spChg chg="mod">
          <ac:chgData name="LEYLA MENEZES DE SANTANA" userId="dfc5f0940ee160cb" providerId="LiveId" clId="{24FF1B18-2DA4-4736-8DBF-0DE8E1D4399E}" dt="2025-11-26T15:06:28.879" v="677" actId="14100"/>
          <ac:spMkLst>
            <pc:docMk/>
            <pc:sldMk cId="0" sldId="257"/>
            <ac:spMk id="2" creationId="{00000000-0000-0000-0000-000000000000}"/>
          </ac:spMkLst>
        </pc:spChg>
        <pc:spChg chg="del mod">
          <ac:chgData name="LEYLA MENEZES DE SANTANA" userId="dfc5f0940ee160cb" providerId="LiveId" clId="{24FF1B18-2DA4-4736-8DBF-0DE8E1D4399E}" dt="2025-11-26T15:09:51.829" v="700" actId="478"/>
          <ac:spMkLst>
            <pc:docMk/>
            <pc:sldMk cId="0" sldId="257"/>
            <ac:spMk id="3" creationId="{00000000-0000-0000-0000-000000000000}"/>
          </ac:spMkLst>
        </pc:spChg>
        <pc:spChg chg="add del mod">
          <ac:chgData name="LEYLA MENEZES DE SANTANA" userId="dfc5f0940ee160cb" providerId="LiveId" clId="{24FF1B18-2DA4-4736-8DBF-0DE8E1D4399E}" dt="2025-11-26T15:12:10.910" v="701" actId="931"/>
          <ac:spMkLst>
            <pc:docMk/>
            <pc:sldMk cId="0" sldId="257"/>
            <ac:spMk id="7" creationId="{21430C7C-C4E6-CE28-FFB5-19B10446F5BC}"/>
          </ac:spMkLst>
        </pc:spChg>
        <pc:picChg chg="add mod">
          <ac:chgData name="LEYLA MENEZES DE SANTANA" userId="dfc5f0940ee160cb" providerId="LiveId" clId="{24FF1B18-2DA4-4736-8DBF-0DE8E1D4399E}" dt="2025-11-26T15:17:28.715" v="829" actId="1076"/>
          <ac:picMkLst>
            <pc:docMk/>
            <pc:sldMk cId="0" sldId="257"/>
            <ac:picMk id="9" creationId="{8CAABEF0-6D5A-E8DC-1A8D-DBD084180D6A}"/>
          </ac:picMkLst>
        </pc:picChg>
      </pc:sldChg>
      <pc:sldChg chg="modSp mod">
        <pc:chgData name="LEYLA MENEZES DE SANTANA" userId="dfc5f0940ee160cb" providerId="LiveId" clId="{24FF1B18-2DA4-4736-8DBF-0DE8E1D4399E}" dt="2025-11-26T15:06:19.278" v="675" actId="113"/>
        <pc:sldMkLst>
          <pc:docMk/>
          <pc:sldMk cId="0" sldId="258"/>
        </pc:sldMkLst>
        <pc:spChg chg="mod">
          <ac:chgData name="LEYLA MENEZES DE SANTANA" userId="dfc5f0940ee160cb" providerId="LiveId" clId="{24FF1B18-2DA4-4736-8DBF-0DE8E1D4399E}" dt="2025-11-26T15:06:19.278" v="675" actId="113"/>
          <ac:spMkLst>
            <pc:docMk/>
            <pc:sldMk cId="0" sldId="258"/>
            <ac:spMk id="2" creationId="{00000000-0000-0000-0000-000000000000}"/>
          </ac:spMkLst>
        </pc:spChg>
        <pc:spChg chg="mod">
          <ac:chgData name="LEYLA MENEZES DE SANTANA" userId="dfc5f0940ee160cb" providerId="LiveId" clId="{24FF1B18-2DA4-4736-8DBF-0DE8E1D4399E}" dt="2025-11-26T14:56:18.292" v="325" actId="123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LEYLA MENEZES DE SANTANA" userId="dfc5f0940ee160cb" providerId="LiveId" clId="{24FF1B18-2DA4-4736-8DBF-0DE8E1D4399E}" dt="2025-11-26T15:13:29.045" v="735" actId="1076"/>
        <pc:sldMkLst>
          <pc:docMk/>
          <pc:sldMk cId="0" sldId="259"/>
        </pc:sldMkLst>
        <pc:spChg chg="mod">
          <ac:chgData name="LEYLA MENEZES DE SANTANA" userId="dfc5f0940ee160cb" providerId="LiveId" clId="{24FF1B18-2DA4-4736-8DBF-0DE8E1D4399E}" dt="2025-11-26T15:06:14.802" v="674" actId="113"/>
          <ac:spMkLst>
            <pc:docMk/>
            <pc:sldMk cId="0" sldId="259"/>
            <ac:spMk id="2" creationId="{00000000-0000-0000-0000-000000000000}"/>
          </ac:spMkLst>
        </pc:spChg>
        <pc:spChg chg="mod">
          <ac:chgData name="LEYLA MENEZES DE SANTANA" userId="dfc5f0940ee160cb" providerId="LiveId" clId="{24FF1B18-2DA4-4736-8DBF-0DE8E1D4399E}" dt="2025-11-26T15:13:29.045" v="735" actId="1076"/>
          <ac:spMkLst>
            <pc:docMk/>
            <pc:sldMk cId="0" sldId="259"/>
            <ac:spMk id="3" creationId="{00000000-0000-0000-0000-000000000000}"/>
          </ac:spMkLst>
        </pc:spChg>
      </pc:sldChg>
      <pc:sldChg chg="modSp mod">
        <pc:chgData name="LEYLA MENEZES DE SANTANA" userId="dfc5f0940ee160cb" providerId="LiveId" clId="{24FF1B18-2DA4-4736-8DBF-0DE8E1D4399E}" dt="2025-11-26T15:07:30.269" v="686" actId="113"/>
        <pc:sldMkLst>
          <pc:docMk/>
          <pc:sldMk cId="0" sldId="260"/>
        </pc:sldMkLst>
        <pc:spChg chg="mod">
          <ac:chgData name="LEYLA MENEZES DE SANTANA" userId="dfc5f0940ee160cb" providerId="LiveId" clId="{24FF1B18-2DA4-4736-8DBF-0DE8E1D4399E}" dt="2025-11-26T15:07:30.269" v="686" actId="113"/>
          <ac:spMkLst>
            <pc:docMk/>
            <pc:sldMk cId="0" sldId="260"/>
            <ac:spMk id="2" creationId="{00000000-0000-0000-0000-000000000000}"/>
          </ac:spMkLst>
        </pc:spChg>
        <pc:spChg chg="mod">
          <ac:chgData name="LEYLA MENEZES DE SANTANA" userId="dfc5f0940ee160cb" providerId="LiveId" clId="{24FF1B18-2DA4-4736-8DBF-0DE8E1D4399E}" dt="2025-11-26T15:05:43.342" v="670" actId="113"/>
          <ac:spMkLst>
            <pc:docMk/>
            <pc:sldMk cId="0" sldId="260"/>
            <ac:spMk id="3" creationId="{00000000-0000-0000-0000-000000000000}"/>
          </ac:spMkLst>
        </pc:spChg>
      </pc:sldChg>
      <pc:sldChg chg="modSp mod">
        <pc:chgData name="LEYLA MENEZES DE SANTANA" userId="dfc5f0940ee160cb" providerId="LiveId" clId="{24FF1B18-2DA4-4736-8DBF-0DE8E1D4399E}" dt="2025-11-26T15:16:46.785" v="828" actId="1076"/>
        <pc:sldMkLst>
          <pc:docMk/>
          <pc:sldMk cId="0" sldId="261"/>
        </pc:sldMkLst>
        <pc:spChg chg="mod">
          <ac:chgData name="LEYLA MENEZES DE SANTANA" userId="dfc5f0940ee160cb" providerId="LiveId" clId="{24FF1B18-2DA4-4736-8DBF-0DE8E1D4399E}" dt="2025-11-26T15:07:36.900" v="687" actId="113"/>
          <ac:spMkLst>
            <pc:docMk/>
            <pc:sldMk cId="0" sldId="261"/>
            <ac:spMk id="2" creationId="{00000000-0000-0000-0000-000000000000}"/>
          </ac:spMkLst>
        </pc:spChg>
        <pc:spChg chg="mod">
          <ac:chgData name="LEYLA MENEZES DE SANTANA" userId="dfc5f0940ee160cb" providerId="LiveId" clId="{24FF1B18-2DA4-4736-8DBF-0DE8E1D4399E}" dt="2025-11-26T15:16:46.785" v="828" actId="1076"/>
          <ac:spMkLst>
            <pc:docMk/>
            <pc:sldMk cId="0" sldId="261"/>
            <ac:spMk id="3" creationId="{00000000-0000-0000-0000-000000000000}"/>
          </ac:spMkLst>
        </pc:spChg>
      </pc:sldChg>
      <pc:sldChg chg="addSp delSp modSp mod">
        <pc:chgData name="LEYLA MENEZES DE SANTANA" userId="dfc5f0940ee160cb" providerId="LiveId" clId="{24FF1B18-2DA4-4736-8DBF-0DE8E1D4399E}" dt="2025-11-26T15:16:24.838" v="820" actId="115"/>
        <pc:sldMkLst>
          <pc:docMk/>
          <pc:sldMk cId="0" sldId="262"/>
        </pc:sldMkLst>
        <pc:spChg chg="del mod">
          <ac:chgData name="LEYLA MENEZES DE SANTANA" userId="dfc5f0940ee160cb" providerId="LiveId" clId="{24FF1B18-2DA4-4736-8DBF-0DE8E1D4399E}" dt="2025-11-26T15:13:43.624" v="738" actId="931"/>
          <ac:spMkLst>
            <pc:docMk/>
            <pc:sldMk cId="0" sldId="262"/>
            <ac:spMk id="3" creationId="{00000000-0000-0000-0000-000000000000}"/>
          </ac:spMkLst>
        </pc:spChg>
        <pc:spChg chg="add mod">
          <ac:chgData name="LEYLA MENEZES DE SANTANA" userId="dfc5f0940ee160cb" providerId="LiveId" clId="{24FF1B18-2DA4-4736-8DBF-0DE8E1D4399E}" dt="2025-11-26T15:16:24.838" v="820" actId="115"/>
          <ac:spMkLst>
            <pc:docMk/>
            <pc:sldMk cId="0" sldId="262"/>
            <ac:spMk id="10" creationId="{68A0EB93-183E-0662-2FA6-6ED00AB6F485}"/>
          </ac:spMkLst>
        </pc:spChg>
        <pc:picChg chg="add mod">
          <ac:chgData name="LEYLA MENEZES DE SANTANA" userId="dfc5f0940ee160cb" providerId="LiveId" clId="{24FF1B18-2DA4-4736-8DBF-0DE8E1D4399E}" dt="2025-11-26T15:13:27.304" v="734" actId="931"/>
          <ac:picMkLst>
            <pc:docMk/>
            <pc:sldMk cId="0" sldId="262"/>
            <ac:picMk id="7" creationId="{83F1741C-6B58-C886-A816-177BB6079C9D}"/>
          </ac:picMkLst>
        </pc:picChg>
        <pc:picChg chg="add mod">
          <ac:chgData name="LEYLA MENEZES DE SANTANA" userId="dfc5f0940ee160cb" providerId="LiveId" clId="{24FF1B18-2DA4-4736-8DBF-0DE8E1D4399E}" dt="2025-11-26T15:15:54.965" v="813" actId="1076"/>
          <ac:picMkLst>
            <pc:docMk/>
            <pc:sldMk cId="0" sldId="262"/>
            <ac:picMk id="9" creationId="{B6645E43-11BB-66C7-E675-FA22267E82B6}"/>
          </ac:picMkLst>
        </pc:picChg>
      </pc:sldChg>
      <pc:sldChg chg="add del">
        <pc:chgData name="LEYLA MENEZES DE SANTANA" userId="dfc5f0940ee160cb" providerId="LiveId" clId="{24FF1B18-2DA4-4736-8DBF-0DE8E1D4399E}" dt="2025-11-26T15:09:42.955" v="697" actId="2890"/>
        <pc:sldMkLst>
          <pc:docMk/>
          <pc:sldMk cId="2728691654" sldId="263"/>
        </pc:sldMkLst>
      </pc:sldChg>
      <pc:sldChg chg="modSp add mod">
        <pc:chgData name="LEYLA MENEZES DE SANTANA" userId="dfc5f0940ee160cb" providerId="LiveId" clId="{24FF1B18-2DA4-4736-8DBF-0DE8E1D4399E}" dt="2025-11-26T15:17:36.895" v="830" actId="1076"/>
        <pc:sldMkLst>
          <pc:docMk/>
          <pc:sldMk cId="3054771441" sldId="263"/>
        </pc:sldMkLst>
        <pc:spChg chg="mod">
          <ac:chgData name="LEYLA MENEZES DE SANTANA" userId="dfc5f0940ee160cb" providerId="LiveId" clId="{24FF1B18-2DA4-4736-8DBF-0DE8E1D4399E}" dt="2025-11-26T15:17:36.895" v="830" actId="1076"/>
          <ac:spMkLst>
            <pc:docMk/>
            <pc:sldMk cId="3054771441" sldId="263"/>
            <ac:spMk id="3" creationId="{05A30953-01B9-82D2-6A10-96A295331FC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794" y="2802930"/>
            <a:ext cx="8691715" cy="1933762"/>
          </a:xfrm>
        </p:spPr>
        <p:txBody>
          <a:bodyPr>
            <a:normAutofit/>
          </a:bodyPr>
          <a:lstStyle/>
          <a:p>
            <a:r>
              <a:rPr lang="pt-BR" sz="3000" b="1" dirty="0"/>
              <a:t>COLETIVO DE MULHERES NEGRAS DE OIAPOQUE: ENTRELAÇOS DE RESISTÊNCIA A PARTIR DO FEMINISMO NEGRO</a:t>
            </a:r>
            <a:endParaRPr lang="pt-BR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749" y="4483210"/>
            <a:ext cx="8003457" cy="1825263"/>
          </a:xfrm>
        </p:spPr>
        <p:txBody>
          <a:bodyPr>
            <a:noAutofit/>
          </a:bodyPr>
          <a:lstStyle/>
          <a:p>
            <a:endParaRPr lang="pt-BR" sz="1600" b="1">
              <a:solidFill>
                <a:schemeClr val="tx1"/>
              </a:solidFill>
            </a:endParaRPr>
          </a:p>
          <a:p>
            <a:r>
              <a:rPr lang="pt-BR" sz="1600" b="1">
                <a:solidFill>
                  <a:schemeClr val="tx1"/>
                </a:solidFill>
              </a:rPr>
              <a:t>Universidade </a:t>
            </a:r>
            <a:r>
              <a:rPr lang="pt-BR" sz="1600" b="1" dirty="0">
                <a:solidFill>
                  <a:schemeClr val="tx1"/>
                </a:solidFill>
              </a:rPr>
              <a:t>Federal do Amapá / Campus Binacional de Oiapoque</a:t>
            </a:r>
          </a:p>
          <a:p>
            <a:r>
              <a:rPr sz="1600" b="1" dirty="0">
                <a:solidFill>
                  <a:schemeClr val="tx1"/>
                </a:solidFill>
              </a:rPr>
              <a:t>Área Temática</a:t>
            </a:r>
            <a:r>
              <a:rPr lang="pt-BR" sz="1600" b="1" dirty="0">
                <a:solidFill>
                  <a:schemeClr val="tx1"/>
                </a:solidFill>
              </a:rPr>
              <a:t>: Cultura e Resistência nas Fronteiras: Tradição, Inovação e Sobrevivência</a:t>
            </a:r>
          </a:p>
          <a:p>
            <a:r>
              <a:rPr lang="pt-BR" sz="1600" b="1" dirty="0">
                <a:solidFill>
                  <a:schemeClr val="tx1"/>
                </a:solidFill>
              </a:rPr>
              <a:t>Oiapoque - 2025</a:t>
            </a:r>
            <a:endParaRPr sz="1600" b="1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667A1A2-01C0-3BC7-E4A6-24E12BAD60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386" t="24658" r="25636" b="22896"/>
          <a:stretch/>
        </p:blipFill>
        <p:spPr>
          <a:xfrm>
            <a:off x="2544925" y="49584"/>
            <a:ext cx="4054149" cy="300682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0B0C006-42D6-96BF-A44E-7AA2747C1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5" y="227370"/>
            <a:ext cx="7842378" cy="1143000"/>
          </a:xfrm>
        </p:spPr>
        <p:txBody>
          <a:bodyPr/>
          <a:lstStyle/>
          <a:p>
            <a:r>
              <a:rPr b="1" dirty="0"/>
              <a:t>Introdução / </a:t>
            </a:r>
            <a:r>
              <a:rPr b="1" dirty="0" err="1"/>
              <a:t>Contexto</a:t>
            </a:r>
            <a:endParaRPr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CED045-182F-7CD1-AE03-A243D1A4D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3C941E5-E5FD-46C9-BD8B-72D33B6DA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  <p:pic>
        <p:nvPicPr>
          <p:cNvPr id="9" name="Espaço Reservado para Conteúdo 8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8CAABEF0-6D5A-E8DC-1A8D-DBD084180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66685" y="1215943"/>
            <a:ext cx="6095658" cy="477257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E70E6-C9B5-6E05-C679-D4601E7F6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4EC5C-7046-FF3B-84A8-D0214B086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" y="227370"/>
            <a:ext cx="7842378" cy="1143000"/>
          </a:xfrm>
        </p:spPr>
        <p:txBody>
          <a:bodyPr/>
          <a:lstStyle/>
          <a:p>
            <a:r>
              <a:rPr b="1" dirty="0"/>
              <a:t>Introdução / </a:t>
            </a:r>
            <a:r>
              <a:rPr b="1" dirty="0" err="1"/>
              <a:t>Contexto</a:t>
            </a:r>
            <a:endParaRPr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30953-01B9-82D2-6A10-96A295331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2" y="1513765"/>
            <a:ext cx="8523514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b="1" dirty="0"/>
              <a:t>CONTEXTO: </a:t>
            </a:r>
            <a:r>
              <a:rPr lang="pt-BR" dirty="0"/>
              <a:t>As especificidades das mulheres negras precisam ser consideradas e esta é a luta principal do feminismo negro, categoria teórico-metodológica a qual esta proposta de pesquisa está assentada. O feminismo, de modo geral, possui significados e contornos diferentes a depender de quem o vivencia. Devemos sempre pluralizar e adjetivar este movimento, pois enquanto o feminismo universal lutava (e luta) por igualdade de gênero e os direitos das mulheres, tais quais como votar e trabalhar, as mulheres negras lutavam (e lutam) para serem vistas como mulheres;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b="1" dirty="0"/>
              <a:t>PROBLEMA:</a:t>
            </a:r>
            <a:r>
              <a:rPr lang="pt-BR" dirty="0"/>
              <a:t> Quais os contornos do feminismo negro vivenciado pelas mulheres participantes do Coletivo de Mulheres Negras de Oiapoque (Comuneo), considerando as dinâmicas coletivas, os diálogos explicitados, a força dos saberes, dos signos, das expressões, dos ditos e não ditos experienciados a partir das vivências comunitárias? </a:t>
            </a:r>
          </a:p>
          <a:p>
            <a:pPr marL="0" indent="0">
              <a:buNone/>
            </a:pP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17133D5-A883-B517-1052-3AFA04D6E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942BBC2-96BE-D73E-7257-180AB46FC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71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Objetivos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948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pt-BR" sz="3600" b="1" dirty="0"/>
              <a:t>OBJETIVO GERAL</a:t>
            </a:r>
            <a:r>
              <a:rPr lang="pt-BR" sz="3600" dirty="0"/>
              <a:t>: analisar as dinâmicas vivenciadas pelas participantes Comuneo na perspectiva do feminismo negro, tracejando suas resistências e modos de vida no município de Oiapoque/AP, fronteira do Brasil com a Guiana Francesa.</a:t>
            </a:r>
          </a:p>
          <a:p>
            <a:pPr algn="just"/>
            <a:endParaRPr sz="3600" dirty="0"/>
          </a:p>
          <a:p>
            <a:pPr marL="0" indent="0" algn="just">
              <a:buNone/>
            </a:pPr>
            <a:r>
              <a:rPr lang="pt-BR" sz="3600" b="1" dirty="0"/>
              <a:t>OBJETIVOS ESPECÍFICOS:</a:t>
            </a:r>
          </a:p>
          <a:p>
            <a:pPr algn="just" fontAlgn="base"/>
            <a:r>
              <a:rPr lang="pt-BR" sz="3600" dirty="0"/>
              <a:t>Descrever os aspectos histórico-sociais do Comuneo, contextualizando a origem do coletivo a partir da escuta das mulheres negras;</a:t>
            </a:r>
          </a:p>
          <a:p>
            <a:pPr algn="just" fontAlgn="base"/>
            <a:r>
              <a:rPr lang="pt-BR" sz="3600" dirty="0"/>
              <a:t>Elencar as dinâmicas vivenciadas pelas mulheres dentro do coletivo, identificando a presença do feminismo negro e suas influências no cotidiano de resistência dessas mulheres;</a:t>
            </a:r>
          </a:p>
          <a:p>
            <a:pPr algn="just" fontAlgn="base"/>
            <a:r>
              <a:rPr lang="pt-BR" sz="3600" dirty="0"/>
              <a:t>Promover rodas de conversa consolidadas nos princípios teórico-metodológicos do pensamento feminista negro de modo a enfatizar o letramento racial;</a:t>
            </a:r>
          </a:p>
          <a:p>
            <a:pPr algn="just" fontAlgn="base"/>
            <a:r>
              <a:rPr lang="pt-BR" sz="3600" dirty="0"/>
              <a:t>Estimular a promoção de oficinas de escrevivências a fim de encorajar as mulheres do Comuneo a autobiografar suas experiências de vida.</a:t>
            </a:r>
          </a:p>
          <a:p>
            <a:endParaRPr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9033E02-D742-7775-4F1C-D1EB121F7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54949C9-0A98-9EB0-363D-BFFB681EE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Metodologia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948"/>
            <a:ext cx="8523514" cy="4525963"/>
          </a:xfrm>
        </p:spPr>
        <p:txBody>
          <a:bodyPr>
            <a:normAutofit/>
          </a:bodyPr>
          <a:lstStyle/>
          <a:p>
            <a:r>
              <a:rPr sz="2200" b="1" dirty="0"/>
              <a:t>Tipo de pesquisa</a:t>
            </a:r>
            <a:r>
              <a:rPr lang="pt-BR" sz="2200" dirty="0"/>
              <a:t>: pesquisa-ação a partir da perspectiva crítico-colaborativa (Pimenta, 2005);</a:t>
            </a:r>
          </a:p>
          <a:p>
            <a:endParaRPr sz="2200" dirty="0"/>
          </a:p>
          <a:p>
            <a:r>
              <a:rPr sz="2200" b="1" dirty="0"/>
              <a:t>Procedimentos adotados</a:t>
            </a:r>
            <a:r>
              <a:rPr lang="pt-BR" sz="2200" dirty="0"/>
              <a:t>: rodas de conversa e a prática das escrevivências (Evaristo, 2020), a partir de uma escrita feminina negra e engajada.</a:t>
            </a:r>
          </a:p>
          <a:p>
            <a:endParaRPr sz="2200" dirty="0"/>
          </a:p>
          <a:p>
            <a:r>
              <a:rPr sz="2200" b="1" dirty="0"/>
              <a:t>Local da pesquisa</a:t>
            </a:r>
            <a:r>
              <a:rPr lang="pt-BR" sz="2200" dirty="0"/>
              <a:t>: Coletivo de Mulheres Negras de Oiapoque (Comuneo) – Oiapoque</a:t>
            </a:r>
          </a:p>
          <a:p>
            <a:pPr marL="0" indent="0">
              <a:buNone/>
            </a:pPr>
            <a:endParaRPr sz="2200" dirty="0"/>
          </a:p>
          <a:p>
            <a:r>
              <a:rPr sz="2200" b="1" dirty="0"/>
              <a:t>Público participan</a:t>
            </a:r>
            <a:r>
              <a:rPr lang="pt-BR" sz="2200" b="1" dirty="0"/>
              <a:t>te</a:t>
            </a:r>
            <a:r>
              <a:rPr lang="pt-BR" sz="2200" dirty="0"/>
              <a:t>: mulheres do Coletivo de Mulheres Negras de Oiapoque</a:t>
            </a:r>
            <a:endParaRPr sz="2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844DD82-4DEE-0D10-5B5B-BEB5EE389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8BD88A5-6F18-09FA-DB6D-DD5EDBCD9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38" y="270587"/>
            <a:ext cx="8229600" cy="1143000"/>
          </a:xfrm>
        </p:spPr>
        <p:txBody>
          <a:bodyPr/>
          <a:lstStyle/>
          <a:p>
            <a:r>
              <a:rPr b="1" dirty="0"/>
              <a:t>Resultados / Discussão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595897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BR" dirty="0"/>
              <a:t>Os resultados ainda são parciais, tendo em vista que a pesquisa ainda não foi concluída:</a:t>
            </a:r>
          </a:p>
          <a:p>
            <a:pPr marL="0" indent="0" algn="just">
              <a:buNone/>
            </a:pPr>
            <a:endParaRPr lang="pt-BR" dirty="0"/>
          </a:p>
          <a:p>
            <a:pPr algn="just">
              <a:buFontTx/>
              <a:buChar char="-"/>
            </a:pPr>
            <a:r>
              <a:rPr lang="pt-BR" dirty="0"/>
              <a:t>O Comuneo tem um papel essencial dentro da sociedade oiapoquense, pois atua na linha de frente do </a:t>
            </a:r>
            <a:r>
              <a:rPr lang="pt-BR" b="1" dirty="0"/>
              <a:t>combate ao racismo e ao sexismo</a:t>
            </a:r>
            <a:r>
              <a:rPr lang="pt-BR" dirty="0"/>
              <a:t>, instrumentalizando mulheres de diversas idades, promovendo o resgate da identidade, incentivando o autoconhecimento a partir da compreensão de seus contextos de ausência e fragilidades;</a:t>
            </a:r>
          </a:p>
          <a:p>
            <a:pPr algn="just">
              <a:buFontTx/>
              <a:buChar char="-"/>
            </a:pPr>
            <a:r>
              <a:rPr lang="pt-BR" dirty="0"/>
              <a:t>O coletivo faz esse </a:t>
            </a:r>
            <a:r>
              <a:rPr lang="pt-BR" b="1" dirty="0"/>
              <a:t>processo educativo </a:t>
            </a:r>
            <a:r>
              <a:rPr lang="pt-BR" dirty="0"/>
              <a:t>dentro da comunidade sendo um elo entre e o Estado e a comunidade;</a:t>
            </a:r>
          </a:p>
          <a:p>
            <a:pPr algn="just">
              <a:buFontTx/>
              <a:buChar char="-"/>
            </a:pPr>
            <a:r>
              <a:rPr lang="pt-BR" dirty="0"/>
              <a:t>Inferimos que como </a:t>
            </a:r>
            <a:r>
              <a:rPr lang="pt-BR" b="1" dirty="0"/>
              <a:t>movimento de mulheres negras</a:t>
            </a:r>
            <a:r>
              <a:rPr lang="pt-BR" dirty="0"/>
              <a:t>, o Comuneo tem alcance na contribuição de conquista no campo dos </a:t>
            </a:r>
            <a:r>
              <a:rPr lang="pt-BR" b="1" dirty="0"/>
              <a:t>direitos sociais;</a:t>
            </a:r>
          </a:p>
          <a:p>
            <a:pPr algn="just">
              <a:buFontTx/>
              <a:buChar char="-"/>
            </a:pPr>
            <a:r>
              <a:rPr lang="pt-BR" b="1" dirty="0"/>
              <a:t>Produção do livro </a:t>
            </a:r>
            <a:r>
              <a:rPr lang="pt-BR" dirty="0"/>
              <a:t>com o histórico do coletivo e as escrevivências.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FD3F04C-5827-6094-656F-E885B627A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0BEA2A0-7355-3D57-A489-D12F14401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Considerações Finais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154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O aquilombamento representa uma resposta concreta ao resgate identitário e ao sentimento de pertencimento destas mulheres do Comuneo, pois fortalece o processo de cura por meio do reconhecimento e da valorização das raízes ancestrais. E este coletivo, enquanto movimento social, tem papel importante na instrumentalização da comunidade negra feminina para acessar os seus direitos. </a:t>
            </a:r>
          </a:p>
          <a:p>
            <a:endParaRPr lang="pt-BR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3B1CEEB-AD46-CA81-7B5A-C8914D364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562890D-A063-977F-0046-F8EA3E5C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Agradecimentos</a:t>
            </a:r>
          </a:p>
        </p:txBody>
      </p:sp>
      <p:pic>
        <p:nvPicPr>
          <p:cNvPr id="9" name="Espaço Reservado para Conteúdo 8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B6645E43-11BB-66C7-E675-FA22267E8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250" y="1790862"/>
            <a:ext cx="7583500" cy="1558065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547DB7C-DB1C-725D-FE74-8CEA1F91B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40014A7-6E71-D129-6E0B-B88167FB1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8A0EB93-183E-0662-2FA6-6ED00AB6F485}"/>
              </a:ext>
            </a:extLst>
          </p:cNvPr>
          <p:cNvSpPr txBox="1"/>
          <p:nvPr/>
        </p:nvSpPr>
        <p:spPr>
          <a:xfrm>
            <a:off x="2846921" y="3905370"/>
            <a:ext cx="396647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/>
              <a:t>E-mail para contato:</a:t>
            </a:r>
          </a:p>
          <a:p>
            <a:pPr algn="ctr"/>
            <a:r>
              <a:rPr lang="pt-BR" sz="2400" dirty="0"/>
              <a:t>leylasantana@unifap.br</a:t>
            </a:r>
          </a:p>
          <a:p>
            <a:pPr algn="ctr"/>
            <a:r>
              <a:rPr lang="pt-BR" sz="2400" dirty="0"/>
              <a:t>erilanemelo1997@gmail.com </a:t>
            </a:r>
          </a:p>
          <a:p>
            <a:pPr algn="ctr"/>
            <a:r>
              <a:rPr lang="pt-BR" sz="2400" dirty="0"/>
              <a:t>sane45035@gmail.com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606</Words>
  <Application>Microsoft Office PowerPoint</Application>
  <PresentationFormat>Apresentação na tela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COLETIVO DE MULHERES NEGRAS DE OIAPOQUE: ENTRELAÇOS DE RESISTÊNCIA A PARTIR DO FEMINISMO NEGRO</vt:lpstr>
      <vt:lpstr>Introdução / Contexto</vt:lpstr>
      <vt:lpstr>Introdução / Contexto</vt:lpstr>
      <vt:lpstr>Objetivos</vt:lpstr>
      <vt:lpstr>Metodologia</vt:lpstr>
      <vt:lpstr>Resultados / Discussão</vt:lpstr>
      <vt:lpstr>Considerações Finais</vt:lpstr>
      <vt:lpstr>Agradecimentos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Bruno</dc:creator>
  <cp:keywords/>
  <dc:description>generated using python-pptx</dc:description>
  <cp:lastModifiedBy>LEYLA MENEZES DE SANTANA</cp:lastModifiedBy>
  <cp:revision>2</cp:revision>
  <dcterms:created xsi:type="dcterms:W3CDTF">2013-01-27T09:14:16Z</dcterms:created>
  <dcterms:modified xsi:type="dcterms:W3CDTF">2025-11-26T19:19:54Z</dcterms:modified>
  <cp:category/>
</cp:coreProperties>
</file>