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carlosafb2019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692401"/>
            <a:ext cx="7772400" cy="1632172"/>
          </a:xfrm>
        </p:spPr>
        <p:txBody>
          <a:bodyPr>
            <a:normAutofit/>
          </a:bodyPr>
          <a:lstStyle/>
          <a:p>
            <a:r>
              <a:rPr lang="pt-BR" sz="2400" b="1" dirty="0"/>
              <a:t>Segurança de fronteiras, mercados ilícitos transnacionais e captação financeira de organizações criminosas na tríplice fronteira Brasil, Guiana Francesa, Suriname</a:t>
            </a:r>
            <a:endParaRPr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478" y="4164012"/>
            <a:ext cx="8260081" cy="1752600"/>
          </a:xfrm>
        </p:spPr>
        <p:txBody>
          <a:bodyPr>
            <a:noAutofit/>
          </a:bodyPr>
          <a:lstStyle/>
          <a:p>
            <a:r>
              <a:rPr lang="pt-BR" sz="2400" dirty="0"/>
              <a:t>Carlos Alberto Farias Borges</a:t>
            </a:r>
            <a:endParaRPr sz="2400" dirty="0"/>
          </a:p>
          <a:p>
            <a:r>
              <a:rPr lang="pt-BR" sz="2400" dirty="0"/>
              <a:t>Programa de Pós Graduação em Estudos de Fronteira - UNIFAP</a:t>
            </a:r>
            <a:endParaRPr sz="2400" dirty="0"/>
          </a:p>
          <a:p>
            <a:r>
              <a:rPr sz="2400" dirty="0" err="1"/>
              <a:t>Área</a:t>
            </a:r>
            <a:r>
              <a:rPr sz="2400" dirty="0"/>
              <a:t> </a:t>
            </a:r>
            <a:r>
              <a:rPr sz="2400" dirty="0" err="1"/>
              <a:t>Temática</a:t>
            </a:r>
            <a:r>
              <a:rPr lang="pt-BR" sz="2400" dirty="0"/>
              <a:t>: Dinâmicas </a:t>
            </a:r>
            <a:r>
              <a:rPr lang="pt-BR" sz="2400" dirty="0" err="1"/>
              <a:t>Transfronteiriças</a:t>
            </a:r>
            <a:r>
              <a:rPr lang="pt-BR" sz="2400" dirty="0"/>
              <a:t> </a:t>
            </a:r>
          </a:p>
          <a:p>
            <a:r>
              <a:rPr lang="pt-BR" sz="2400" dirty="0"/>
              <a:t>na Circulação de Bens e Pessoas</a:t>
            </a:r>
            <a:endParaRPr sz="2400" dirty="0"/>
          </a:p>
          <a:p>
            <a:r>
              <a:rPr lang="pt-BR" sz="2400" dirty="0"/>
              <a:t>Oiapoque</a:t>
            </a:r>
            <a:r>
              <a:rPr sz="2400" dirty="0"/>
              <a:t> – </a:t>
            </a:r>
            <a:r>
              <a:rPr lang="pt-BR" sz="2400" dirty="0"/>
              <a:t>2025</a:t>
            </a:r>
            <a:endParaRPr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667A1A2-01C0-3BC7-E4A6-24E12BAD60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86" t="24658" r="25636" b="22896"/>
          <a:stretch/>
        </p:blipFill>
        <p:spPr>
          <a:xfrm>
            <a:off x="2641443" y="0"/>
            <a:ext cx="4054149" cy="300682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0B0C006-42D6-96BF-A44E-7AA2747C1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937" y="227370"/>
            <a:ext cx="8229600" cy="1143000"/>
          </a:xfrm>
        </p:spPr>
        <p:txBody>
          <a:bodyPr/>
          <a:lstStyle/>
          <a:p>
            <a:r>
              <a:rPr dirty="0" err="1"/>
              <a:t>Introdução</a:t>
            </a:r>
            <a:r>
              <a:rPr dirty="0"/>
              <a:t> / </a:t>
            </a:r>
            <a:r>
              <a:rPr dirty="0" err="1"/>
              <a:t>Contexto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crime organizado é um desafio atual para as economias de todos os países do mundo</a:t>
            </a:r>
            <a:endParaRPr dirty="0"/>
          </a:p>
          <a:p>
            <a:r>
              <a:rPr lang="pt-BR" dirty="0"/>
              <a:t>O problema de pesquisa é a captação de recursos financeiros das organizações criminosas através da criminalidade </a:t>
            </a:r>
            <a:r>
              <a:rPr lang="pt-BR" dirty="0" err="1"/>
              <a:t>transfronteiriça</a:t>
            </a:r>
            <a:endParaRPr dirty="0"/>
          </a:p>
          <a:p>
            <a:r>
              <a:rPr dirty="0"/>
              <a:t>- </a:t>
            </a:r>
            <a:r>
              <a:rPr dirty="0" err="1"/>
              <a:t>Justificativa</a:t>
            </a:r>
            <a:r>
              <a:rPr lang="pt-BR" dirty="0"/>
              <a:t>: integração política e econômica da América Latina e região das Guianas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CED045-182F-7CD1-AE03-A243D1A4D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3C941E5-E5FD-46C9-BD8B-72D33B6DA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Objetivos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600200"/>
            <a:ext cx="8432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dirty="0" err="1"/>
              <a:t>Objetivo</a:t>
            </a:r>
            <a:r>
              <a:rPr dirty="0"/>
              <a:t> </a:t>
            </a:r>
            <a:r>
              <a:rPr dirty="0" err="1"/>
              <a:t>geral</a:t>
            </a:r>
            <a:r>
              <a:rPr lang="pt-BR" dirty="0"/>
              <a:t>:</a:t>
            </a:r>
          </a:p>
          <a:p>
            <a:pPr marL="0" indent="0" algn="just">
              <a:buNone/>
            </a:pPr>
            <a:r>
              <a:rPr lang="pt-BR" dirty="0"/>
              <a:t>Identificar as fontes de captação de recursos financeiros das organizações criminosas brasileiras que atuam na tríplice fronteira Brasil, Guiana Francesa, Suriname.</a:t>
            </a:r>
            <a:endParaRPr lang="fr-FR" dirty="0"/>
          </a:p>
          <a:p>
            <a:pPr marL="0" indent="0">
              <a:buNone/>
            </a:pPr>
            <a:endParaRPr lang="fr-FR" sz="2600" dirty="0"/>
          </a:p>
          <a:p>
            <a:pPr marL="0" indent="0">
              <a:buNone/>
            </a:pPr>
            <a:r>
              <a:rPr lang="fr-FR" sz="2900" dirty="0"/>
              <a:t>Objetivos específicos:</a:t>
            </a:r>
          </a:p>
          <a:p>
            <a:r>
              <a:rPr lang="pt-BR" sz="2900" dirty="0"/>
              <a:t>Descrever os institutos jurídicos que o Estado brasileiro dispõe para descapitalizar organizações criminosas transnacionais.</a:t>
            </a:r>
            <a:endParaRPr lang="fr-FR" sz="2900" dirty="0"/>
          </a:p>
          <a:p>
            <a:r>
              <a:rPr lang="pt-BR" sz="2900" dirty="0"/>
              <a:t>Descrever os instrumentos de cooperação jurídica e policial internacional que estão sendo usados no enfrentamento das organizações criminosas que atuam na tríplice fronteira Brasil, Guiana Francesa, Suriname.</a:t>
            </a:r>
            <a:endParaRPr lang="fr-FR" sz="2900" dirty="0"/>
          </a:p>
          <a:p>
            <a:r>
              <a:rPr lang="pt-BR" sz="2900" dirty="0"/>
              <a:t>Descrever como se dá o enfrentamento ao crime organizado nos demais países que compõem a tríplice fronteira.</a:t>
            </a:r>
            <a:endParaRPr lang="fr-FR" sz="2900" dirty="0"/>
          </a:p>
          <a:p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033E02-D742-7775-4F1C-D1EB121F7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54949C9-0A98-9EB0-363D-BFFB681EE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Metodologia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/>
              <a:t>Tipo de </a:t>
            </a:r>
            <a:r>
              <a:rPr dirty="0" err="1"/>
              <a:t>pesquisa</a:t>
            </a:r>
            <a:r>
              <a:rPr lang="pt-BR" dirty="0"/>
              <a:t>: aplicada, exploratória e descritiva.</a:t>
            </a:r>
            <a:endParaRPr dirty="0"/>
          </a:p>
          <a:p>
            <a:r>
              <a:rPr dirty="0"/>
              <a:t>- </a:t>
            </a:r>
            <a:r>
              <a:rPr dirty="0" err="1"/>
              <a:t>Procedimentos</a:t>
            </a:r>
            <a:r>
              <a:rPr dirty="0"/>
              <a:t> </a:t>
            </a:r>
            <a:r>
              <a:rPr dirty="0" err="1"/>
              <a:t>adotados</a:t>
            </a:r>
            <a:r>
              <a:rPr lang="pt-BR" dirty="0"/>
              <a:t>: pesquisa bibliográfica e documental.</a:t>
            </a:r>
            <a:endParaRPr dirty="0"/>
          </a:p>
          <a:p>
            <a:r>
              <a:rPr dirty="0"/>
              <a:t>- Local da </a:t>
            </a:r>
            <a:r>
              <a:rPr dirty="0" err="1"/>
              <a:t>pesquisa</a:t>
            </a:r>
            <a:r>
              <a:rPr lang="pt-BR" dirty="0"/>
              <a:t>: Estados do Pará e Amapá, Guiana Francesa e Suriname.</a:t>
            </a:r>
            <a:endParaRPr dirty="0"/>
          </a:p>
          <a:p>
            <a:r>
              <a:rPr dirty="0"/>
              <a:t>- </a:t>
            </a:r>
            <a:r>
              <a:rPr dirty="0" err="1"/>
              <a:t>Público</a:t>
            </a:r>
            <a:r>
              <a:rPr dirty="0"/>
              <a:t> </a:t>
            </a:r>
            <a:r>
              <a:rPr dirty="0" err="1"/>
              <a:t>participante</a:t>
            </a:r>
            <a:r>
              <a:rPr lang="pt-BR" dirty="0"/>
              <a:t>: organizações que trabalham no enfrentamento ao crime organizado transnacional.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844DD82-4DEE-0D10-5B5B-BEB5EE389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8BD88A5-6F18-09FA-DB6D-DD5EDBCD9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645" y="270587"/>
            <a:ext cx="8229600" cy="1143000"/>
          </a:xfrm>
        </p:spPr>
        <p:txBody>
          <a:bodyPr/>
          <a:lstStyle/>
          <a:p>
            <a:r>
              <a:rPr dirty="0" err="1"/>
              <a:t>Resultados</a:t>
            </a:r>
            <a:r>
              <a:rPr lang="pt-BR" dirty="0"/>
              <a:t> esperados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608301"/>
            <a:ext cx="8229600" cy="4525963"/>
          </a:xfrm>
        </p:spPr>
        <p:txBody>
          <a:bodyPr/>
          <a:lstStyle/>
          <a:p>
            <a:r>
              <a:rPr lang="pt-BR" dirty="0"/>
              <a:t>Produção de um relatório técnico, com análise </a:t>
            </a:r>
            <a:r>
              <a:rPr lang="pt-BR" dirty="0" err="1"/>
              <a:t>qualiquantitaviva</a:t>
            </a:r>
            <a:r>
              <a:rPr lang="pt-BR" dirty="0"/>
              <a:t> de dados que permitam a tomada de decisões sobre segurança de fronteiras</a:t>
            </a:r>
          </a:p>
          <a:p>
            <a:r>
              <a:rPr lang="pt-BR" dirty="0"/>
              <a:t>Relatório técnico em português, inglês e francês para que haja troca de informações entre os países da tríplice fronteira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FD3F04C-5827-6094-656F-E885B627A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0BEA2A0-7355-3D57-A489-D12F14401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Considerações Finais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Contribuição para a elaboração e avaliação de políticas públicas para a segurança de fronteiras</a:t>
            </a:r>
          </a:p>
          <a:p>
            <a:r>
              <a:rPr lang="pt-BR" dirty="0"/>
              <a:t>Contribuição acadêmica para o Programa de Pós Graduação em Estudos de Fronteira – UNIFAP</a:t>
            </a:r>
          </a:p>
          <a:p>
            <a:r>
              <a:rPr lang="pt-BR" dirty="0"/>
              <a:t>Contribuição para os métodos, técnicas, planejamento e atuação da Polícia Federal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3B1CEEB-AD46-CA81-7B5A-C8914D364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562890D-A063-977F-0046-F8EA3E5C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Agradecimentos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817429" cy="4525963"/>
          </a:xfrm>
        </p:spPr>
        <p:txBody>
          <a:bodyPr/>
          <a:lstStyle/>
          <a:p>
            <a:r>
              <a:rPr dirty="0" err="1"/>
              <a:t>Instituições</a:t>
            </a:r>
            <a:r>
              <a:rPr dirty="0"/>
              <a:t> </a:t>
            </a:r>
            <a:r>
              <a:rPr dirty="0" err="1"/>
              <a:t>apoiadoras</a:t>
            </a:r>
            <a:r>
              <a:rPr lang="pt-BR" dirty="0"/>
              <a:t>: UNIFAP, Polícia Federal</a:t>
            </a:r>
          </a:p>
          <a:p>
            <a:pPr marL="0" indent="0">
              <a:buNone/>
            </a:pPr>
            <a:endParaRPr dirty="0"/>
          </a:p>
          <a:p>
            <a:r>
              <a:rPr dirty="0" err="1"/>
              <a:t>Contato</a:t>
            </a:r>
            <a:r>
              <a:rPr dirty="0"/>
              <a:t> </a:t>
            </a:r>
            <a:r>
              <a:rPr lang="pt-BR" dirty="0"/>
              <a:t>: </a:t>
            </a:r>
            <a:r>
              <a:rPr lang="pt-BR" dirty="0">
                <a:hlinkClick r:id="rId2"/>
              </a:rPr>
              <a:t>carlosafb2019@gmail.com</a:t>
            </a:r>
            <a:endParaRPr lang="pt-BR" dirty="0"/>
          </a:p>
          <a:p>
            <a:endParaRPr lang="pt-BR" dirty="0"/>
          </a:p>
          <a:p>
            <a:r>
              <a:rPr lang="pt-BR" dirty="0"/>
              <a:t>Obrigado!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47DB7C-DB1C-725D-FE74-8CEA1F91B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40014A7-6E71-D129-6E0B-B88167FB1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347</Words>
  <Application>Microsoft Office PowerPoint</Application>
  <PresentationFormat>Apresentação na tela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Segurança de fronteiras, mercados ilícitos transnacionais e captação financeira de organizações criminosas na tríplice fronteira Brasil, Guiana Francesa, Suriname</vt:lpstr>
      <vt:lpstr>Introdução / Contexto</vt:lpstr>
      <vt:lpstr>Objetivos</vt:lpstr>
      <vt:lpstr>Metodologia</vt:lpstr>
      <vt:lpstr>Resultados esperados</vt:lpstr>
      <vt:lpstr>Considerações Finais</vt:lpstr>
      <vt:lpstr>Agradecimentos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Segurança de fronteiras, mercados ilícitos transnacionais e captação financeira de organizações criminosas na tríplice fronteira Brasil, Guiana Francesa, Suriname</dc:title>
  <dc:subject/>
  <dc:creator>Bruno</dc:creator>
  <cp:keywords/>
  <dc:description>generated using python-pptx</dc:description>
  <cp:lastModifiedBy>Carlos Alberto Farias Borges</cp:lastModifiedBy>
  <cp:revision>11</cp:revision>
  <dcterms:created xsi:type="dcterms:W3CDTF">2013-01-27T09:14:16Z</dcterms:created>
  <dcterms:modified xsi:type="dcterms:W3CDTF">2025-11-25T13:01:15Z</dcterms:modified>
  <cp:category/>
</cp:coreProperties>
</file>