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279" y="4105185"/>
            <a:ext cx="8580665" cy="1619340"/>
          </a:xfrm>
        </p:spPr>
        <p:txBody>
          <a:bodyPr>
            <a:noAutofit/>
          </a:bodyPr>
          <a:lstStyle/>
          <a:p>
            <a:r>
              <a:rPr lang="pt-BR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Marlete</a:t>
            </a:r>
            <a:r>
              <a:rPr lang="pt-B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Pinheiro da Costa - Universidade Federal do Amapá</a:t>
            </a:r>
          </a:p>
          <a:p>
            <a:r>
              <a:rPr lang="pt-B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Ramiro Esdras Carneiro Batista - Universidade Federal do Amapá</a:t>
            </a:r>
          </a:p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Dinâmicas Transfronteiriças na Circulação de Bens e Pessoas.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Oiapoque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30534"/>
            <a:ext cx="4579775" cy="25558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266E981-7BFF-4964-971F-86468124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73270"/>
              </p:ext>
            </p:extLst>
          </p:nvPr>
        </p:nvGraphicFramePr>
        <p:xfrm>
          <a:off x="229279" y="2541760"/>
          <a:ext cx="8448675" cy="1371600"/>
        </p:xfrm>
        <a:graphic>
          <a:graphicData uri="http://schemas.openxmlformats.org/drawingml/2006/table">
            <a:tbl>
              <a:tblPr/>
              <a:tblGrid>
                <a:gridCol w="8448675">
                  <a:extLst>
                    <a:ext uri="{9D8B030D-6E8A-4147-A177-3AD203B41FA5}">
                      <a16:colId xmlns:a16="http://schemas.microsoft.com/office/drawing/2014/main" val="1005005566"/>
                    </a:ext>
                  </a:extLst>
                </a:gridCol>
              </a:tblGrid>
              <a:tr h="1369872">
                <a:tc>
                  <a:txBody>
                    <a:bodyPr/>
                    <a:lstStyle/>
                    <a:p>
                      <a:pPr algn="just"/>
                      <a:r>
                        <a:rPr lang="pt-BR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COMERCIALIZAÇÃO DO AÇAÍ NA RAMPA DO IGARAPÉ DA FORTALEZA: SEUS IMPACTOS SOCIAIS E ECONÔMICOS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17252"/>
                  </a:ext>
                </a:extLst>
              </a:tr>
            </a:tbl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385DBA1F-7554-4265-90AB-2FC325E24D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55718" y="3026677"/>
            <a:ext cx="91647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7370"/>
            <a:ext cx="5238750" cy="839430"/>
          </a:xfrm>
          <a:noFill/>
        </p:spPr>
        <p:txBody>
          <a:bodyPr>
            <a:normAutofit/>
          </a:bodyPr>
          <a:lstStyle/>
          <a:p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077"/>
            <a:ext cx="9143999" cy="1605809"/>
          </a:xfrm>
          <a:noFill/>
        </p:spPr>
        <p:txBody>
          <a:bodyPr>
            <a:norm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açaí é cultivado principalmente nas regiões do Pará, Amapá e Amazonas, em 2024 (IBGE) representava 1% da produção nacional.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0555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574916-2376-463D-A8CF-7D09E1916314}"/>
              </a:ext>
            </a:extLst>
          </p:cNvPr>
          <p:cNvSpPr txBox="1">
            <a:spLocks/>
          </p:cNvSpPr>
          <p:nvPr/>
        </p:nvSpPr>
        <p:spPr>
          <a:xfrm>
            <a:off x="59873" y="2635620"/>
            <a:ext cx="8817428" cy="18477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 central: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são os agentes econômicos envolvidos na comercialização e quais os possíveis desafios enfrentados pelas pessoas nessa atividade?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1834E-94CF-4E68-8C8F-61740FC23BB2}"/>
              </a:ext>
            </a:extLst>
          </p:cNvPr>
          <p:cNvSpPr txBox="1">
            <a:spLocks/>
          </p:cNvSpPr>
          <p:nvPr/>
        </p:nvSpPr>
        <p:spPr>
          <a:xfrm>
            <a:off x="59873" y="4477245"/>
            <a:ext cx="8817429" cy="17803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Justificativa: 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 últimas décadas, os produtos alimentares derivados do açaí tem ganhado destaque no consumo de outras regiões do país e do mundo.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381750" cy="915987"/>
          </a:xfrm>
          <a:noFill/>
        </p:spPr>
        <p:txBody>
          <a:bodyPr>
            <a:normAutofit/>
          </a:bodyPr>
          <a:lstStyle/>
          <a:p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095375"/>
            <a:ext cx="9077325" cy="52130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sz="2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endParaRPr lang="pt-BR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Compreender a dinâmica da comercialização do açaí na Rampa do Igarapé da Fortaleza,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identificando os agentes envolvidos, os possíveis desafios enfrentados e os impactos socioeconômicos na vida dessas pessoas.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pt-BR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Identificar os agentes econômicos;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onhecer seus desafios logísticos, econômicos e estruturais que promovem a circulação e a comercialização do fruto;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abular dados sobre os impactos sociais na vida dos mencionados agentes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0"/>
            <a:ext cx="2146041" cy="1362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8125"/>
            <a:ext cx="6238875" cy="723901"/>
          </a:xfrm>
          <a:noFill/>
        </p:spPr>
        <p:txBody>
          <a:bodyPr>
            <a:normAutofit/>
          </a:bodyPr>
          <a:lstStyle/>
          <a:p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Abordagem descritiva e exploratória;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 quantitativas e qualitativas;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Revisões bibliográficas;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Confecção e tabulação de entrevistas semiestruturadas;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Rampa do Igarapé da Fortaleza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Comercializadores de açaí.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2"/>
            <a:ext cx="7353300" cy="1137362"/>
          </a:xfrm>
          <a:noFill/>
        </p:spPr>
        <p:txBody>
          <a:bodyPr>
            <a:normAutofit/>
          </a:bodyPr>
          <a:lstStyle/>
          <a:p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171576"/>
            <a:ext cx="4829175" cy="50673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Projeto em processo embrionário;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Texto em organização para qualificação;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Apreciação pelo 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Comitê de Ética em Pesquisa, conforme exigido pela legislação;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Dissertação de mestrado.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8434"/>
            <a:ext cx="1943100" cy="1372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C5436D-199A-439E-A466-FD31F4EC2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73" y="3705226"/>
            <a:ext cx="3849436" cy="22100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69358A-89B4-4917-BC49-9C4CEA9CD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82" y="1167149"/>
            <a:ext cx="3791618" cy="2547602"/>
          </a:xfrm>
          <a:prstGeom prst="rect">
            <a:avLst/>
          </a:prstGeom>
        </p:spPr>
      </p:pic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6A714776-1760-421B-8D11-FC61790D0836}"/>
              </a:ext>
            </a:extLst>
          </p:cNvPr>
          <p:cNvSpPr txBox="1">
            <a:spLocks/>
          </p:cNvSpPr>
          <p:nvPr/>
        </p:nvSpPr>
        <p:spPr>
          <a:xfrm>
            <a:off x="5094872" y="5915290"/>
            <a:ext cx="3885841" cy="475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Fotos acervo pessoal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0721E8B-449A-4589-9ECD-48635004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1341"/>
            <a:ext cx="5505449" cy="374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44"/>
            <a:ext cx="6496050" cy="908705"/>
          </a:xfrm>
          <a:noFill/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4648200"/>
            <a:ext cx="5179627" cy="16396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importância da Rampa do Igarapé da Fortaleza para a cadeia de logística e comercialização do açaí na capital do estado.</a:t>
            </a:r>
            <a:endParaRPr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056AA47-1027-4BAA-9FE6-28D5A7817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820819" y="1574770"/>
            <a:ext cx="4537141" cy="3895725"/>
          </a:xfrm>
          <a:prstGeom prst="rect">
            <a:avLst/>
          </a:prstGeom>
        </p:spPr>
      </p:pic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FB5B0A84-317F-4BFA-A91D-69552A05D2A8}"/>
              </a:ext>
            </a:extLst>
          </p:cNvPr>
          <p:cNvSpPr txBox="1">
            <a:spLocks/>
          </p:cNvSpPr>
          <p:nvPr/>
        </p:nvSpPr>
        <p:spPr>
          <a:xfrm>
            <a:off x="5141527" y="5811845"/>
            <a:ext cx="3885841" cy="475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Fotos acervo pessoal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8" y="200228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Obrigada pela atenção!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5CDFEF-5329-7F0A-2B6E-D1A93706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3429000"/>
            <a:ext cx="5492071" cy="214241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Marlete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Pinheiro da Costa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Contato: +55 (96) 9.9907-0711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E-mail: marlete.costa@ifap.edu.br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315</Words>
  <Application>Microsoft Office PowerPoint</Application>
  <PresentationFormat>Apresentação na tela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Introdução </vt:lpstr>
      <vt:lpstr>Objetivos</vt:lpstr>
      <vt:lpstr>Metodologia</vt:lpstr>
      <vt:lpstr>Resultados / Discussão</vt:lpstr>
      <vt:lpstr>Considerações </vt:lpstr>
      <vt:lpstr>Obrigada pela atenção!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subject/>
  <dc:creator>Bruno</dc:creator>
  <cp:keywords/>
  <dc:description>generated using python-pptx</dc:description>
  <cp:lastModifiedBy>alexandre</cp:lastModifiedBy>
  <cp:revision>27</cp:revision>
  <dcterms:created xsi:type="dcterms:W3CDTF">2013-01-27T09:14:16Z</dcterms:created>
  <dcterms:modified xsi:type="dcterms:W3CDTF">2025-11-25T20:27:29Z</dcterms:modified>
  <cp:category/>
</cp:coreProperties>
</file>