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837EB2-2DF8-47C0-A9D3-FAA614AF4829}" v="14" dt="2025-11-11T01:40:22.7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252" y="27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Carneiro" userId="4637d0dea861e6b1" providerId="LiveId" clId="{E7156D6D-E256-4187-8520-B82B6EEA273D}"/>
    <pc:docChg chg="modSld">
      <pc:chgData name="Mary Carneiro" userId="4637d0dea861e6b1" providerId="LiveId" clId="{E7156D6D-E256-4187-8520-B82B6EEA273D}" dt="2025-11-11T01:41:53.787" v="99" actId="113"/>
      <pc:docMkLst>
        <pc:docMk/>
      </pc:docMkLst>
      <pc:sldChg chg="modSp mod">
        <pc:chgData name="Mary Carneiro" userId="4637d0dea861e6b1" providerId="LiveId" clId="{E7156D6D-E256-4187-8520-B82B6EEA273D}" dt="2025-11-11T01:41:53.787" v="99" actId="113"/>
        <pc:sldMkLst>
          <pc:docMk/>
          <pc:sldMk cId="1096373297" sldId="257"/>
        </pc:sldMkLst>
        <pc:spChg chg="mod">
          <ac:chgData name="Mary Carneiro" userId="4637d0dea861e6b1" providerId="LiveId" clId="{E7156D6D-E256-4187-8520-B82B6EEA273D}" dt="2025-11-11T01:36:25.293" v="29" actId="1035"/>
          <ac:spMkLst>
            <pc:docMk/>
            <pc:sldMk cId="1096373297" sldId="257"/>
            <ac:spMk id="9" creationId="{02861A76-219C-4585-813E-028F69C6504F}"/>
          </ac:spMkLst>
        </pc:spChg>
        <pc:spChg chg="mod">
          <ac:chgData name="Mary Carneiro" userId="4637d0dea861e6b1" providerId="LiveId" clId="{E7156D6D-E256-4187-8520-B82B6EEA273D}" dt="2025-11-11T01:37:00.310" v="52" actId="1035"/>
          <ac:spMkLst>
            <pc:docMk/>
            <pc:sldMk cId="1096373297" sldId="257"/>
            <ac:spMk id="12" creationId="{9762D7DB-01FB-43CD-AF9F-2097153DE967}"/>
          </ac:spMkLst>
        </pc:spChg>
        <pc:spChg chg="mod">
          <ac:chgData name="Mary Carneiro" userId="4637d0dea861e6b1" providerId="LiveId" clId="{E7156D6D-E256-4187-8520-B82B6EEA273D}" dt="2025-11-11T01:38:18.038" v="58"/>
          <ac:spMkLst>
            <pc:docMk/>
            <pc:sldMk cId="1096373297" sldId="257"/>
            <ac:spMk id="13" creationId="{7F0BD91F-E4B8-4951-A636-11F295717875}"/>
          </ac:spMkLst>
        </pc:spChg>
        <pc:spChg chg="mod">
          <ac:chgData name="Mary Carneiro" userId="4637d0dea861e6b1" providerId="LiveId" clId="{E7156D6D-E256-4187-8520-B82B6EEA273D}" dt="2025-11-11T01:41:53.787" v="99" actId="113"/>
          <ac:spMkLst>
            <pc:docMk/>
            <pc:sldMk cId="1096373297" sldId="257"/>
            <ac:spMk id="44" creationId="{AFA2FEF0-7548-E589-4E3D-ACBFB16BB8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ntegrada.minhabiblioteca.com.br/reader/books/9788551304006/" TargetMode="External"/><Relationship Id="rId3" Type="http://schemas.openxmlformats.org/officeDocument/2006/relationships/hyperlink" Target="mailto:perolafranca493@gmail.com" TargetMode="External"/><Relationship Id="rId7" Type="http://schemas.openxmlformats.org/officeDocument/2006/relationships/hyperlink" Target="https://integrada.minhabiblioteca.com.br/reader/books/9788582178249/" TargetMode="External"/><Relationship Id="rId2" Type="http://schemas.openxmlformats.org/officeDocument/2006/relationships/hyperlink" Target="mailto:wwwmariaalves33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senacionalcomum.mec.gov.br/images/BNCC_EI_EF_110518_versaofinal_site.pdf" TargetMode="External"/><Relationship Id="rId5" Type="http://schemas.openxmlformats.org/officeDocument/2006/relationships/hyperlink" Target="mailto:marycarneiro04@gmail.com" TargetMode="External"/><Relationship Id="rId4" Type="http://schemas.openxmlformats.org/officeDocument/2006/relationships/hyperlink" Target="mailto:adrianaprof.1984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2734148"/>
            <a:ext cx="22409031" cy="762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900" b="1" dirty="0"/>
              <a:t>A PIPA E A FLOR: HISTÓRIA COLABORATIVA PROMOVENDO A INCLUSÃO </a:t>
            </a:r>
            <a:r>
              <a:rPr lang="pt-BR" sz="3900" b="1" baseline="30000" dirty="0"/>
              <a:t>(1)</a:t>
            </a:r>
            <a:endParaRPr lang="en-GB" sz="3899" b="1" dirty="0">
              <a:solidFill>
                <a:srgbClr val="FF0000"/>
              </a:solidFill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3670252"/>
            <a:ext cx="221327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800" b="1" dirty="0"/>
              <a:t>Adriana Patrícia de Sousa Lima </a:t>
            </a:r>
            <a:r>
              <a:rPr lang="pt-BR" sz="2800" b="1" baseline="30000" dirty="0"/>
              <a:t>(2)</a:t>
            </a:r>
            <a:r>
              <a:rPr lang="pt-BR" sz="2800" b="1" dirty="0"/>
              <a:t>; </a:t>
            </a:r>
            <a:r>
              <a:rPr lang="pt-BR" sz="2800" b="1" dirty="0" err="1"/>
              <a:t>Emilly</a:t>
            </a:r>
            <a:r>
              <a:rPr lang="pt-BR" sz="2800" b="1" dirty="0"/>
              <a:t> Rayssa de Sousa França </a:t>
            </a:r>
            <a:r>
              <a:rPr lang="pt-BR" sz="2800" b="1" baseline="30000" dirty="0"/>
              <a:t>(3)</a:t>
            </a:r>
            <a:r>
              <a:rPr lang="pt-BR" sz="2800" b="1" dirty="0"/>
              <a:t>; </a:t>
            </a:r>
            <a:r>
              <a:rPr lang="pt-BR" sz="2800" b="1" dirty="0" err="1"/>
              <a:t>Crislley</a:t>
            </a:r>
            <a:r>
              <a:rPr lang="pt-BR" sz="2800" b="1" dirty="0"/>
              <a:t> Danielly Cavalcante Nascimento </a:t>
            </a:r>
            <a:r>
              <a:rPr lang="pt-BR" sz="2800" b="1" baseline="30000" dirty="0"/>
              <a:t>(4)</a:t>
            </a:r>
            <a:r>
              <a:rPr lang="pt-BR" sz="2800" b="1" dirty="0"/>
              <a:t>; Maria das Graças Batista Alves </a:t>
            </a:r>
            <a:r>
              <a:rPr lang="pt-BR" sz="2800" b="1" baseline="30000" dirty="0"/>
              <a:t>(5)</a:t>
            </a:r>
            <a:r>
              <a:rPr lang="pt-BR" sz="2800" b="1" dirty="0"/>
              <a:t>; Pérola P. de França </a:t>
            </a:r>
            <a:r>
              <a:rPr lang="pt-BR" sz="2800" b="1" baseline="30000" dirty="0"/>
              <a:t>(6)</a:t>
            </a:r>
            <a:r>
              <a:rPr lang="pt-BR" sz="2800" b="1" dirty="0"/>
              <a:t>; Vanessa Pereira Silva </a:t>
            </a:r>
            <a:r>
              <a:rPr lang="pt-BR" sz="2800" b="1" baseline="30000" dirty="0"/>
              <a:t>(7)</a:t>
            </a:r>
            <a:r>
              <a:rPr lang="pt-BR" sz="2800" b="1" dirty="0"/>
              <a:t>; Mary Carneiro de Paiva Oliveira </a:t>
            </a:r>
            <a:r>
              <a:rPr lang="pt-BR" sz="2800" b="1" baseline="30000" dirty="0"/>
              <a:t>(8)</a:t>
            </a: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4976268"/>
            <a:ext cx="21005491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000" baseline="30000" dirty="0"/>
              <a:t>(1)</a:t>
            </a:r>
            <a:r>
              <a:rPr lang="pt-BR" sz="2000" dirty="0"/>
              <a:t>Trabalho desenvolvido na disciplina de Projeto Integrador III: gênero e diversidade na escola, do curso de Pedagogia da Faculdade Evolução Alto Oeste Potiguar - FACEP;; </a:t>
            </a:r>
          </a:p>
          <a:p>
            <a:pPr algn="ctr"/>
            <a:r>
              <a:rPr lang="pt-BR" sz="2000" baseline="30000" dirty="0"/>
              <a:t>(2)</a:t>
            </a:r>
            <a:r>
              <a:rPr lang="pt-BR" sz="2000" dirty="0"/>
              <a:t>Estudante de Pedagogia; Faculdade Evolução Alto Oeste Potiguar- FACEP; Pau dos Ferros, RN; </a:t>
            </a:r>
            <a:r>
              <a:rPr lang="pt-BR" sz="2000" u="sng" dirty="0">
                <a:hlinkClick r:id="rId2"/>
              </a:rPr>
              <a:t>wwwmariaalves33@gmail.com</a:t>
            </a:r>
            <a:r>
              <a:rPr lang="pt-BR" sz="2000" dirty="0"/>
              <a:t> </a:t>
            </a:r>
          </a:p>
          <a:p>
            <a:pPr algn="ctr"/>
            <a:r>
              <a:rPr lang="pt-BR" sz="2000" baseline="30000" dirty="0"/>
              <a:t>(3)</a:t>
            </a:r>
            <a:r>
              <a:rPr lang="pt-BR" sz="2000" dirty="0"/>
              <a:t>Estudante de Pedagogia; Faculdade Evolução Alto Oeste Potiguar- FACEP; Pau dos Ferros, RN; danycavalcante04@gmail.com</a:t>
            </a:r>
          </a:p>
          <a:p>
            <a:pPr algn="ctr"/>
            <a:r>
              <a:rPr lang="pt-BR" sz="2000" baseline="30000" dirty="0"/>
              <a:t>(4) </a:t>
            </a:r>
            <a:r>
              <a:rPr lang="pt-BR" sz="2000" dirty="0"/>
              <a:t>Estudante de Pedagogia; Faculdade Evolução Alto Oeste Potiguar- FACEP; Pau dos Ferros, RN; </a:t>
            </a:r>
            <a:r>
              <a:rPr lang="pt-BR" sz="2000" u="sng" dirty="0">
                <a:hlinkClick r:id="rId3"/>
              </a:rPr>
              <a:t>perolafranca493@gmail.com</a:t>
            </a:r>
            <a:endParaRPr lang="pt-BR" sz="2000" dirty="0"/>
          </a:p>
          <a:p>
            <a:pPr algn="ctr"/>
            <a:r>
              <a:rPr lang="pt-BR" sz="2000" baseline="30000" dirty="0"/>
              <a:t>(5) </a:t>
            </a:r>
            <a:r>
              <a:rPr lang="pt-BR" sz="2000" dirty="0"/>
              <a:t>Estudante de Pedagogia; Faculdade Evolução Alto Oeste Potiguar- FACEP; Pau dos Ferros, RN; </a:t>
            </a:r>
            <a:r>
              <a:rPr lang="pt-BR" sz="2000" u="sng" dirty="0">
                <a:hlinkClick r:id="rId4"/>
              </a:rPr>
              <a:t>adrianaprof.1984@gmail.com</a:t>
            </a:r>
            <a:endParaRPr lang="pt-BR" sz="2000" dirty="0"/>
          </a:p>
          <a:p>
            <a:pPr algn="ctr"/>
            <a:r>
              <a:rPr lang="pt-BR" sz="2000" baseline="30000" dirty="0"/>
              <a:t>(6)</a:t>
            </a:r>
            <a:r>
              <a:rPr lang="pt-BR" sz="2000" dirty="0"/>
              <a:t>Estudante de Pedagogia; Faculdade Evolução Alto Oeste Potiguar- FACEP; Pau dos Ferros, RN; tomazvanessa23@gmail.com</a:t>
            </a:r>
          </a:p>
          <a:p>
            <a:pPr algn="ctr"/>
            <a:r>
              <a:rPr lang="pt-BR" sz="2000" baseline="30000" dirty="0"/>
              <a:t>(7)</a:t>
            </a:r>
            <a:r>
              <a:rPr lang="pt-BR" sz="2000" dirty="0"/>
              <a:t>Estudante de Pedagogia; Faculdade Evolução Alto Oeste Potiguar- FACEP; Pau dos Ferros, RN; emillyraissa247@gmail.com</a:t>
            </a:r>
          </a:p>
          <a:p>
            <a:pPr algn="ctr"/>
            <a:r>
              <a:rPr lang="pt-BR" sz="2000" baseline="30000" dirty="0"/>
              <a:t>(8) </a:t>
            </a:r>
            <a:r>
              <a:rPr lang="pt-BR" sz="2000" dirty="0"/>
              <a:t>Professora Mestra Orientadora; Pedagogia; Faculdade Evolução Alto Oeste Potiguar- FACEP; Pau dos Ferros, RN; </a:t>
            </a:r>
            <a:r>
              <a:rPr lang="pt-BR" sz="2000" u="sng" dirty="0">
                <a:hlinkClick r:id="rId5"/>
              </a:rPr>
              <a:t>marycarneiro04@gmail.com</a:t>
            </a:r>
            <a:endParaRPr lang="pt-BR" sz="2000" baseline="30000" dirty="0"/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150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Introdução: 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referido resumo traz um relato de experiência vivido no âmbito da disciplina Projeto Integrador III: gênero e diversidade na escola do curso de Pedagogia da FACEP, inspirado na obra “A Pipa e a Flor”, de Rubem Alves. A proposta teve como finalidade a promoção de reflexões sobre as relações humanas, o respeito às diferenças e a importância da liberdade no processo de aprendizagem e convivência. A narrativa simbólica da obra, que aborda o amor, o cuidado e o desapego, serviu como ponto de partida para discutir valores fundamentais na educação, como empatia, autonomia e afetividade, reforçando o papel da escola como espaço de escuta e de desenvolvimento integral. A relevância do projeto reside na necessidade de integrar dimensões cognitivas e socioemocionais na prática pedagógica, contribuindo para a formação de sujeitos sensíveis, éticos e capazes de conviver com o outro de maneira respeitosa e solidária.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promover um trabalho interdisciplinar que estimule o desenvolvimento emocional e social dos/as alunos/as, fortalecendo a inclusão e consolidando práticas pedagógicas voltadas à formação integral do/a estudante.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 projeto foi realizado em uma turma do 5º ano do Ensino Fundamental, do Colégio e Curso Evolução, localizado em Pau dos Ferros/RN, por meio de atividades interdisciplinares e vivências coletivas. As crianças foram organizadas em grupos e participaram da leitura compartilhada da obra A Pipa e a Flor, seguida de momentos de interpretação, rodas de conversa e reflexões sobre as mensagens percebidas no texto. As ações incluíram produções artísticas, dramatizações e desenhos inspirados na história colaborativa, permitindo a expressão de sentimentos e percepções individuais acerca de temas como liberdade, inclusão, respeito, amizade e empatia.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observou-se grande envolvimento dos/as estudantes durante as atividades, evidenciando a ampliação do respeito mútuo, da importância da autonomia e o reconhecimento do outro como sujeito de direitos. As produções artísticas e as dramatizações revelaram a sensibilidade dos/as participantes e a internalização de valores éticos, inclusivos e afetivos.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Conclusões: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conclui-se que o projeto contribuiu significativamente para o desenvolvimento humano e emocional dos/as educandos/as, promovendo aprendizagens que foram além do conteúdo formal. A vivência reafirmou a importância da afetividade e da inclusão como mediadoras do processo educativo e do potencial da escola como espaço de convivência, liberdade, acolhimento e formação de valores voltados à construção de uma sociedade mais empática, plural e inclusiva.</a:t>
            </a:r>
          </a:p>
          <a:p>
            <a:pPr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Educação Integral; Convivência; Inclusão. </a:t>
            </a:r>
            <a:endParaRPr lang="pt-BR" sz="37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endParaRPr lang="pt-BR" sz="3700" b="1" kern="1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000" dirty="0"/>
              <a:t>ALIAS, Gabriela. </a:t>
            </a:r>
            <a:r>
              <a:rPr lang="pt-BR" sz="2000" b="1" dirty="0"/>
              <a:t>Diversidade, Currículo ALVES, Rubem. A Pipa e a Flor. São Paulo: Loyola, 1993.</a:t>
            </a:r>
            <a:endParaRPr lang="pt-BR" sz="2000" dirty="0"/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BRASIL. </a:t>
            </a:r>
            <a:r>
              <a:rPr lang="pt-BR" sz="2000" b="1" dirty="0"/>
              <a:t>Base Nacional Comum Curricular (BNCC)</a:t>
            </a:r>
            <a:r>
              <a:rPr lang="pt-BR" sz="2000" dirty="0"/>
              <a:t>. Brasília: Ministério da Educação, 2018. Disponível em: </a:t>
            </a:r>
            <a:r>
              <a:rPr lang="pt-BR" sz="2000" u="sng" dirty="0">
                <a:hlinkClick r:id="rId6"/>
              </a:rPr>
              <a:t>https://basenacionalcomum.mec.gov.br/images/BNCC_EI_EF_110518_versaofinal_site.pdf</a:t>
            </a:r>
            <a:r>
              <a:rPr lang="pt-BR" sz="2000" dirty="0"/>
              <a:t> </a:t>
            </a:r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MAGNABOSCO, Maria M.; TEIXEIRA, Cíntia M. </a:t>
            </a:r>
            <a:r>
              <a:rPr lang="pt-BR" sz="2000" b="1" dirty="0"/>
              <a:t>Gênero e diversidade:</a:t>
            </a:r>
            <a:r>
              <a:rPr lang="pt-BR" sz="2000" i="1" dirty="0"/>
              <a:t> </a:t>
            </a:r>
            <a:r>
              <a:rPr lang="pt-BR" sz="2000" dirty="0"/>
              <a:t>formação de educadoras/es. São Paulo: Autêntica Editora, 2011. E-book. ISBN 9788582178249. Disponível em: </a:t>
            </a:r>
            <a:r>
              <a:rPr lang="pt-BR" sz="2000" u="sng" dirty="0">
                <a:hlinkClick r:id="rId7"/>
              </a:rPr>
              <a:t>https://integrada.minhabiblioteca.com.br/</a:t>
            </a:r>
            <a:r>
              <a:rPr lang="pt-BR" sz="2000" u="sng" dirty="0" err="1">
                <a:hlinkClick r:id="rId7"/>
              </a:rPr>
              <a:t>reader</a:t>
            </a:r>
            <a:r>
              <a:rPr lang="pt-BR" sz="2000" u="sng" dirty="0">
                <a:hlinkClick r:id="rId7"/>
              </a:rPr>
              <a:t>/books/9788582178249/</a:t>
            </a:r>
            <a:r>
              <a:rPr lang="pt-BR" sz="2000" dirty="0"/>
              <a:t>.</a:t>
            </a:r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VIANNA, Cláudia</a:t>
            </a:r>
            <a:r>
              <a:rPr lang="pt-BR" sz="2000" b="1" dirty="0"/>
              <a:t>. Políticas de educação, gênero e diversidade sexual. </a:t>
            </a:r>
            <a:r>
              <a:rPr lang="pt-BR" sz="2000" dirty="0"/>
              <a:t>São Paulo: Autêntica Editora, 2018. E-book. ISBN 9788551304006. Disponível em: </a:t>
            </a:r>
            <a:r>
              <a:rPr lang="pt-BR" sz="2000" u="sng" dirty="0">
                <a:hlinkClick r:id="rId8"/>
              </a:rPr>
              <a:t>https://integrada.minhabiblioteca.com.br/reader/books/9788551304006/</a:t>
            </a:r>
            <a:endParaRPr lang="pt-BR" sz="2000" dirty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902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Mary Carneiro</cp:lastModifiedBy>
  <cp:revision>102</cp:revision>
  <dcterms:created xsi:type="dcterms:W3CDTF">2009-08-05T17:04:46Z</dcterms:created>
  <dcterms:modified xsi:type="dcterms:W3CDTF">2025-11-11T12:55:24Z</dcterms:modified>
</cp:coreProperties>
</file>