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32404050" cy="432054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0020F9-DE21-4095-B710-38C406712905}" v="35" dt="2025-11-11T13:38:35.5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20" d="100"/>
          <a:sy n="20" d="100"/>
        </p:scale>
        <p:origin x="1374" y="-2262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Carneiro" userId="4637d0dea861e6b1" providerId="LiveId" clId="{E7156D6D-E256-4187-8520-B82B6EEA273D}"/>
    <pc:docChg chg="custSel modSld">
      <pc:chgData name="Mary Carneiro" userId="4637d0dea861e6b1" providerId="LiveId" clId="{E7156D6D-E256-4187-8520-B82B6EEA273D}" dt="2025-11-11T13:39:20.903" v="697" actId="255"/>
      <pc:docMkLst>
        <pc:docMk/>
      </pc:docMkLst>
      <pc:sldChg chg="addSp delSp modSp mod">
        <pc:chgData name="Mary Carneiro" userId="4637d0dea861e6b1" providerId="LiveId" clId="{E7156D6D-E256-4187-8520-B82B6EEA273D}" dt="2025-11-11T13:39:20.903" v="697" actId="255"/>
        <pc:sldMkLst>
          <pc:docMk/>
          <pc:sldMk cId="1096373297" sldId="257"/>
        </pc:sldMkLst>
        <pc:spChg chg="del">
          <ac:chgData name="Mary Carneiro" userId="4637d0dea861e6b1" providerId="LiveId" clId="{E7156D6D-E256-4187-8520-B82B6EEA273D}" dt="2025-11-11T13:13:47.284" v="84" actId="478"/>
          <ac:spMkLst>
            <pc:docMk/>
            <pc:sldMk cId="1096373297" sldId="257"/>
            <ac:spMk id="2" creationId="{2883F32C-3EF6-614C-1379-9351524F9099}"/>
          </ac:spMkLst>
        </pc:spChg>
        <pc:spChg chg="add del">
          <ac:chgData name="Mary Carneiro" userId="4637d0dea861e6b1" providerId="LiveId" clId="{E7156D6D-E256-4187-8520-B82B6EEA273D}" dt="2025-11-11T13:19:28.930" v="118" actId="478"/>
          <ac:spMkLst>
            <pc:docMk/>
            <pc:sldMk cId="1096373297" sldId="257"/>
            <ac:spMk id="3" creationId="{08084071-2840-5D57-A06A-CE9B6783761F}"/>
          </ac:spMkLst>
        </pc:spChg>
        <pc:spChg chg="add del">
          <ac:chgData name="Mary Carneiro" userId="4637d0dea861e6b1" providerId="LiveId" clId="{E7156D6D-E256-4187-8520-B82B6EEA273D}" dt="2025-11-11T13:19:28.930" v="118" actId="478"/>
          <ac:spMkLst>
            <pc:docMk/>
            <pc:sldMk cId="1096373297" sldId="257"/>
            <ac:spMk id="4" creationId="{E5116B76-ECA5-08B3-DBDC-7596AF752A20}"/>
          </ac:spMkLst>
        </pc:spChg>
        <pc:spChg chg="mod">
          <ac:chgData name="Mary Carneiro" userId="4637d0dea861e6b1" providerId="LiveId" clId="{E7156D6D-E256-4187-8520-B82B6EEA273D}" dt="2025-11-11T13:13:00.172" v="80" actId="1036"/>
          <ac:spMkLst>
            <pc:docMk/>
            <pc:sldMk cId="1096373297" sldId="257"/>
            <ac:spMk id="6" creationId="{54BF8EDE-4B63-4AD0-A301-54521546345D}"/>
          </ac:spMkLst>
        </pc:spChg>
        <pc:spChg chg="mod">
          <ac:chgData name="Mary Carneiro" userId="4637d0dea861e6b1" providerId="LiveId" clId="{E7156D6D-E256-4187-8520-B82B6EEA273D}" dt="2025-11-11T13:17:07.415" v="105" actId="20577"/>
          <ac:spMkLst>
            <pc:docMk/>
            <pc:sldMk cId="1096373297" sldId="257"/>
            <ac:spMk id="7" creationId="{F616F8B7-0C66-45AF-8FFE-4021BD976EEF}"/>
          </ac:spMkLst>
        </pc:spChg>
        <pc:spChg chg="mod">
          <ac:chgData name="Mary Carneiro" userId="4637d0dea861e6b1" providerId="LiveId" clId="{E7156D6D-E256-4187-8520-B82B6EEA273D}" dt="2025-11-11T13:36:52.625" v="685" actId="6549"/>
          <ac:spMkLst>
            <pc:docMk/>
            <pc:sldMk cId="1096373297" sldId="257"/>
            <ac:spMk id="8" creationId="{A1810356-9C06-4B4C-8193-BAC31FCDA057}"/>
          </ac:spMkLst>
        </pc:spChg>
        <pc:spChg chg="mod">
          <ac:chgData name="Mary Carneiro" userId="4637d0dea861e6b1" providerId="LiveId" clId="{E7156D6D-E256-4187-8520-B82B6EEA273D}" dt="2025-11-11T13:05:00.290" v="17" actId="1035"/>
          <ac:spMkLst>
            <pc:docMk/>
            <pc:sldMk cId="1096373297" sldId="257"/>
            <ac:spMk id="9" creationId="{02861A76-219C-4585-813E-028F69C6504F}"/>
          </ac:spMkLst>
        </pc:spChg>
        <pc:spChg chg="del">
          <ac:chgData name="Mary Carneiro" userId="4637d0dea861e6b1" providerId="LiveId" clId="{E7156D6D-E256-4187-8520-B82B6EEA273D}" dt="2025-11-11T13:18:41.598" v="110" actId="478"/>
          <ac:spMkLst>
            <pc:docMk/>
            <pc:sldMk cId="1096373297" sldId="257"/>
            <ac:spMk id="10" creationId="{02F1939D-355B-4AE4-A073-3DFF43E8C938}"/>
          </ac:spMkLst>
        </pc:spChg>
        <pc:spChg chg="del">
          <ac:chgData name="Mary Carneiro" userId="4637d0dea861e6b1" providerId="LiveId" clId="{E7156D6D-E256-4187-8520-B82B6EEA273D}" dt="2025-11-11T13:18:52.522" v="113" actId="478"/>
          <ac:spMkLst>
            <pc:docMk/>
            <pc:sldMk cId="1096373297" sldId="257"/>
            <ac:spMk id="11" creationId="{2EEA0492-D549-4BED-B207-540FE4B2DE4C}"/>
          </ac:spMkLst>
        </pc:spChg>
        <pc:spChg chg="mod">
          <ac:chgData name="Mary Carneiro" userId="4637d0dea861e6b1" providerId="LiveId" clId="{E7156D6D-E256-4187-8520-B82B6EEA273D}" dt="2025-11-11T13:05:07.844" v="37" actId="1035"/>
          <ac:spMkLst>
            <pc:docMk/>
            <pc:sldMk cId="1096373297" sldId="257"/>
            <ac:spMk id="12" creationId="{9762D7DB-01FB-43CD-AF9F-2097153DE967}"/>
          </ac:spMkLst>
        </pc:spChg>
        <pc:spChg chg="mod">
          <ac:chgData name="Mary Carneiro" userId="4637d0dea861e6b1" providerId="LiveId" clId="{E7156D6D-E256-4187-8520-B82B6EEA273D}" dt="2025-11-11T13:05:32.198" v="54" actId="1036"/>
          <ac:spMkLst>
            <pc:docMk/>
            <pc:sldMk cId="1096373297" sldId="257"/>
            <ac:spMk id="13" creationId="{7F0BD91F-E4B8-4951-A636-11F295717875}"/>
          </ac:spMkLst>
        </pc:spChg>
        <pc:spChg chg="del">
          <ac:chgData name="Mary Carneiro" userId="4637d0dea861e6b1" providerId="LiveId" clId="{E7156D6D-E256-4187-8520-B82B6EEA273D}" dt="2025-11-11T13:18:26.226" v="108" actId="478"/>
          <ac:spMkLst>
            <pc:docMk/>
            <pc:sldMk cId="1096373297" sldId="257"/>
            <ac:spMk id="20" creationId="{0A5B4480-E32E-4942-B2B2-7D23369B9E7C}"/>
          </ac:spMkLst>
        </pc:spChg>
        <pc:spChg chg="del">
          <ac:chgData name="Mary Carneiro" userId="4637d0dea861e6b1" providerId="LiveId" clId="{E7156D6D-E256-4187-8520-B82B6EEA273D}" dt="2025-11-11T13:18:31.301" v="109" actId="478"/>
          <ac:spMkLst>
            <pc:docMk/>
            <pc:sldMk cId="1096373297" sldId="257"/>
            <ac:spMk id="21" creationId="{82B9C3DC-DBFF-4682-8645-6D4D6DB1F6F6}"/>
          </ac:spMkLst>
        </pc:spChg>
        <pc:spChg chg="del">
          <ac:chgData name="Mary Carneiro" userId="4637d0dea861e6b1" providerId="LiveId" clId="{E7156D6D-E256-4187-8520-B82B6EEA273D}" dt="2025-11-11T13:18:57.756" v="114" actId="478"/>
          <ac:spMkLst>
            <pc:docMk/>
            <pc:sldMk cId="1096373297" sldId="257"/>
            <ac:spMk id="24" creationId="{0FF51AB2-B752-4596-8EBC-41432D033A29}"/>
          </ac:spMkLst>
        </pc:spChg>
        <pc:spChg chg="mod">
          <ac:chgData name="Mary Carneiro" userId="4637d0dea861e6b1" providerId="LiveId" clId="{E7156D6D-E256-4187-8520-B82B6EEA273D}" dt="2025-11-11T13:39:20.903" v="697" actId="255"/>
          <ac:spMkLst>
            <pc:docMk/>
            <pc:sldMk cId="1096373297" sldId="257"/>
            <ac:spMk id="27" creationId="{92644735-3187-4419-B178-1CD3BB610E91}"/>
          </ac:spMkLst>
        </pc:spChg>
        <pc:spChg chg="del">
          <ac:chgData name="Mary Carneiro" userId="4637d0dea861e6b1" providerId="LiveId" clId="{E7156D6D-E256-4187-8520-B82B6EEA273D}" dt="2025-11-11T13:13:41.642" v="82" actId="478"/>
          <ac:spMkLst>
            <pc:docMk/>
            <pc:sldMk cId="1096373297" sldId="257"/>
            <ac:spMk id="28" creationId="{053290D8-C466-4C0E-A90D-E2E9F27EA40B}"/>
          </ac:spMkLst>
        </pc:spChg>
        <pc:spChg chg="del">
          <ac:chgData name="Mary Carneiro" userId="4637d0dea861e6b1" providerId="LiveId" clId="{E7156D6D-E256-4187-8520-B82B6EEA273D}" dt="2025-11-11T13:13:52.192" v="86" actId="478"/>
          <ac:spMkLst>
            <pc:docMk/>
            <pc:sldMk cId="1096373297" sldId="257"/>
            <ac:spMk id="29" creationId="{F0790C85-D4D2-4EA4-BA2A-F6DDB557C257}"/>
          </ac:spMkLst>
        </pc:spChg>
        <pc:spChg chg="del">
          <ac:chgData name="Mary Carneiro" userId="4637d0dea861e6b1" providerId="LiveId" clId="{E7156D6D-E256-4187-8520-B82B6EEA273D}" dt="2025-11-11T13:13:50.300" v="85" actId="478"/>
          <ac:spMkLst>
            <pc:docMk/>
            <pc:sldMk cId="1096373297" sldId="257"/>
            <ac:spMk id="30" creationId="{4043E65C-BEE8-4BA6-BA3A-F10870FEC763}"/>
          </ac:spMkLst>
        </pc:spChg>
        <pc:spChg chg="del">
          <ac:chgData name="Mary Carneiro" userId="4637d0dea861e6b1" providerId="LiveId" clId="{E7156D6D-E256-4187-8520-B82B6EEA273D}" dt="2025-11-11T13:13:56.658" v="88" actId="478"/>
          <ac:spMkLst>
            <pc:docMk/>
            <pc:sldMk cId="1096373297" sldId="257"/>
            <ac:spMk id="31" creationId="{E0A25669-CBF1-4428-BBB9-04E6F4CE2105}"/>
          </ac:spMkLst>
        </pc:spChg>
        <pc:spChg chg="del">
          <ac:chgData name="Mary Carneiro" userId="4637d0dea861e6b1" providerId="LiveId" clId="{E7156D6D-E256-4187-8520-B82B6EEA273D}" dt="2025-11-11T13:13:54.811" v="87" actId="478"/>
          <ac:spMkLst>
            <pc:docMk/>
            <pc:sldMk cId="1096373297" sldId="257"/>
            <ac:spMk id="32" creationId="{3ABDA6E6-A4CF-4CE1-A45E-76CF35FF4518}"/>
          </ac:spMkLst>
        </pc:spChg>
        <pc:spChg chg="del">
          <ac:chgData name="Mary Carneiro" userId="4637d0dea861e6b1" providerId="LiveId" clId="{E7156D6D-E256-4187-8520-B82B6EEA273D}" dt="2025-11-11T13:13:43.857" v="83" actId="478"/>
          <ac:spMkLst>
            <pc:docMk/>
            <pc:sldMk cId="1096373297" sldId="257"/>
            <ac:spMk id="33" creationId="{01BACD6C-D41F-446E-984F-7D1F5C38DD46}"/>
          </ac:spMkLst>
        </pc:spChg>
        <pc:spChg chg="del mod">
          <ac:chgData name="Mary Carneiro" userId="4637d0dea861e6b1" providerId="LiveId" clId="{E7156D6D-E256-4187-8520-B82B6EEA273D}" dt="2025-11-11T13:14:13.418" v="94" actId="478"/>
          <ac:spMkLst>
            <pc:docMk/>
            <pc:sldMk cId="1096373297" sldId="257"/>
            <ac:spMk id="34" creationId="{1E98D14B-5483-4B21-B14D-7CDF28CBD3F2}"/>
          </ac:spMkLst>
        </pc:spChg>
        <pc:spChg chg="del">
          <ac:chgData name="Mary Carneiro" userId="4637d0dea861e6b1" providerId="LiveId" clId="{E7156D6D-E256-4187-8520-B82B6EEA273D}" dt="2025-11-11T13:14:21.806" v="97" actId="478"/>
          <ac:spMkLst>
            <pc:docMk/>
            <pc:sldMk cId="1096373297" sldId="257"/>
            <ac:spMk id="35" creationId="{FE006C24-6399-49D5-8EE8-324F9908D4E7}"/>
          </ac:spMkLst>
        </pc:spChg>
        <pc:spChg chg="del">
          <ac:chgData name="Mary Carneiro" userId="4637d0dea861e6b1" providerId="LiveId" clId="{E7156D6D-E256-4187-8520-B82B6EEA273D}" dt="2025-11-11T13:14:19.338" v="96" actId="478"/>
          <ac:spMkLst>
            <pc:docMk/>
            <pc:sldMk cId="1096373297" sldId="257"/>
            <ac:spMk id="36" creationId="{758BF163-A832-442A-84BC-3949252168BC}"/>
          </ac:spMkLst>
        </pc:spChg>
        <pc:spChg chg="del">
          <ac:chgData name="Mary Carneiro" userId="4637d0dea861e6b1" providerId="LiveId" clId="{E7156D6D-E256-4187-8520-B82B6EEA273D}" dt="2025-11-11T13:14:16.263" v="95" actId="478"/>
          <ac:spMkLst>
            <pc:docMk/>
            <pc:sldMk cId="1096373297" sldId="257"/>
            <ac:spMk id="37" creationId="{41B2931A-08F0-4233-B9D2-E0B590EAC184}"/>
          </ac:spMkLst>
        </pc:spChg>
        <pc:spChg chg="del">
          <ac:chgData name="Mary Carneiro" userId="4637d0dea861e6b1" providerId="LiveId" clId="{E7156D6D-E256-4187-8520-B82B6EEA273D}" dt="2025-11-11T13:14:10.530" v="93" actId="478"/>
          <ac:spMkLst>
            <pc:docMk/>
            <pc:sldMk cId="1096373297" sldId="257"/>
            <ac:spMk id="38" creationId="{05B7584C-B098-42FC-A796-E9EA7AE7AE4E}"/>
          </ac:spMkLst>
        </pc:spChg>
        <pc:spChg chg="del">
          <ac:chgData name="Mary Carneiro" userId="4637d0dea861e6b1" providerId="LiveId" clId="{E7156D6D-E256-4187-8520-B82B6EEA273D}" dt="2025-11-11T13:14:00.601" v="89" actId="478"/>
          <ac:spMkLst>
            <pc:docMk/>
            <pc:sldMk cId="1096373297" sldId="257"/>
            <ac:spMk id="39" creationId="{394F34EB-3B6F-4286-A7B0-896BE4677640}"/>
          </ac:spMkLst>
        </pc:spChg>
        <pc:spChg chg="del">
          <ac:chgData name="Mary Carneiro" userId="4637d0dea861e6b1" providerId="LiveId" clId="{E7156D6D-E256-4187-8520-B82B6EEA273D}" dt="2025-11-11T13:14:02.915" v="90" actId="478"/>
          <ac:spMkLst>
            <pc:docMk/>
            <pc:sldMk cId="1096373297" sldId="257"/>
            <ac:spMk id="40" creationId="{458F2C61-51BA-4104-B8BA-9894E2F7101C}"/>
          </ac:spMkLst>
        </pc:spChg>
        <pc:spChg chg="del">
          <ac:chgData name="Mary Carneiro" userId="4637d0dea861e6b1" providerId="LiveId" clId="{E7156D6D-E256-4187-8520-B82B6EEA273D}" dt="2025-11-11T13:13:38.249" v="81" actId="478"/>
          <ac:spMkLst>
            <pc:docMk/>
            <pc:sldMk cId="1096373297" sldId="257"/>
            <ac:spMk id="41" creationId="{E0E3B1C5-703A-4F31-A0F4-C743B241842A}"/>
          </ac:spMkLst>
        </pc:spChg>
        <pc:spChg chg="add mod">
          <ac:chgData name="Mary Carneiro" userId="4637d0dea861e6b1" providerId="LiveId" clId="{E7156D6D-E256-4187-8520-B82B6EEA273D}" dt="2025-11-11T13:21:40.740" v="151" actId="1037"/>
          <ac:spMkLst>
            <pc:docMk/>
            <pc:sldMk cId="1096373297" sldId="257"/>
            <ac:spMk id="42" creationId="{8488F848-FB24-1687-E67F-B77088AB9664}"/>
          </ac:spMkLst>
        </pc:spChg>
        <pc:spChg chg="add mod">
          <ac:chgData name="Mary Carneiro" userId="4637d0dea861e6b1" providerId="LiveId" clId="{E7156D6D-E256-4187-8520-B82B6EEA273D}" dt="2025-11-11T13:22:57.960" v="225" actId="255"/>
          <ac:spMkLst>
            <pc:docMk/>
            <pc:sldMk cId="1096373297" sldId="257"/>
            <ac:spMk id="43" creationId="{7A2B1910-CF88-9A47-330E-47B3455A57DE}"/>
          </ac:spMkLst>
        </pc:spChg>
        <pc:spChg chg="add mod">
          <ac:chgData name="Mary Carneiro" userId="4637d0dea861e6b1" providerId="LiveId" clId="{E7156D6D-E256-4187-8520-B82B6EEA273D}" dt="2025-11-11T13:30:03.403" v="623" actId="1036"/>
          <ac:spMkLst>
            <pc:docMk/>
            <pc:sldMk cId="1096373297" sldId="257"/>
            <ac:spMk id="44" creationId="{0772DF22-5819-3DF6-D9F3-04C5C112BBFA}"/>
          </ac:spMkLst>
        </pc:spChg>
        <pc:spChg chg="add mod">
          <ac:chgData name="Mary Carneiro" userId="4637d0dea861e6b1" providerId="LiveId" clId="{E7156D6D-E256-4187-8520-B82B6EEA273D}" dt="2025-11-11T13:30:16.181" v="649" actId="1035"/>
          <ac:spMkLst>
            <pc:docMk/>
            <pc:sldMk cId="1096373297" sldId="257"/>
            <ac:spMk id="46" creationId="{62699B18-3825-2644-BF6B-16F08F28C545}"/>
          </ac:spMkLst>
        </pc:spChg>
        <pc:spChg chg="add mod">
          <ac:chgData name="Mary Carneiro" userId="4637d0dea861e6b1" providerId="LiveId" clId="{E7156D6D-E256-4187-8520-B82B6EEA273D}" dt="2025-11-11T13:28:38.997" v="497" actId="20577"/>
          <ac:spMkLst>
            <pc:docMk/>
            <pc:sldMk cId="1096373297" sldId="257"/>
            <ac:spMk id="47" creationId="{12D0AF40-A947-1535-B591-AB91AB9CDF48}"/>
          </ac:spMkLst>
        </pc:spChg>
        <pc:spChg chg="add mod">
          <ac:chgData name="Mary Carneiro" userId="4637d0dea861e6b1" providerId="LiveId" clId="{E7156D6D-E256-4187-8520-B82B6EEA273D}" dt="2025-11-11T13:29:46.188" v="619" actId="1035"/>
          <ac:spMkLst>
            <pc:docMk/>
            <pc:sldMk cId="1096373297" sldId="257"/>
            <ac:spMk id="49" creationId="{03BE9E8F-D2C7-E1C2-24FD-C6F5AA028643}"/>
          </ac:spMkLst>
        </pc:spChg>
        <pc:spChg chg="add mod">
          <ac:chgData name="Mary Carneiro" userId="4637d0dea861e6b1" providerId="LiveId" clId="{E7156D6D-E256-4187-8520-B82B6EEA273D}" dt="2025-11-11T13:32:28.770" v="661" actId="255"/>
          <ac:spMkLst>
            <pc:docMk/>
            <pc:sldMk cId="1096373297" sldId="257"/>
            <ac:spMk id="51" creationId="{9F649E2D-D04E-FA45-062B-FFCA0DA57AB2}"/>
          </ac:spMkLst>
        </pc:spChg>
        <pc:spChg chg="add mod">
          <ac:chgData name="Mary Carneiro" userId="4637d0dea861e6b1" providerId="LiveId" clId="{E7156D6D-E256-4187-8520-B82B6EEA273D}" dt="2025-11-11T13:32:58.442" v="665" actId="1076"/>
          <ac:spMkLst>
            <pc:docMk/>
            <pc:sldMk cId="1096373297" sldId="257"/>
            <ac:spMk id="52" creationId="{3CFA4D42-9C7E-FF30-C6F0-3E19A13DCF2A}"/>
          </ac:spMkLst>
        </pc:spChg>
        <pc:spChg chg="add mod">
          <ac:chgData name="Mary Carneiro" userId="4637d0dea861e6b1" providerId="LiveId" clId="{E7156D6D-E256-4187-8520-B82B6EEA273D}" dt="2025-11-11T13:34:24.859" v="673" actId="1036"/>
          <ac:spMkLst>
            <pc:docMk/>
            <pc:sldMk cId="1096373297" sldId="257"/>
            <ac:spMk id="53" creationId="{C5139F15-EE84-E130-A1A8-8AFB64864CF5}"/>
          </ac:spMkLst>
        </pc:spChg>
        <pc:graphicFrameChg chg="del">
          <ac:chgData name="Mary Carneiro" userId="4637d0dea861e6b1" providerId="LiveId" clId="{E7156D6D-E256-4187-8520-B82B6EEA273D}" dt="2025-11-11T13:18:47.032" v="111" actId="478"/>
          <ac:graphicFrameMkLst>
            <pc:docMk/>
            <pc:sldMk cId="1096373297" sldId="257"/>
            <ac:graphicFrameMk id="22" creationId="{C7809211-37F2-404D-823A-39FEE66EC0F5}"/>
          </ac:graphicFrameMkLst>
        </pc:graphicFrameChg>
        <pc:graphicFrameChg chg="del modGraphic">
          <ac:chgData name="Mary Carneiro" userId="4637d0dea861e6b1" providerId="LiveId" clId="{E7156D6D-E256-4187-8520-B82B6EEA273D}" dt="2025-11-11T13:19:04.906" v="116" actId="478"/>
          <ac:graphicFrameMkLst>
            <pc:docMk/>
            <pc:sldMk cId="1096373297" sldId="257"/>
            <ac:graphicFrameMk id="25" creationId="{ED69E162-BEC2-4BD3-8602-E8D6AAFE0169}"/>
          </ac:graphicFrameMkLst>
        </pc:graphicFrameChg>
        <pc:picChg chg="add mod">
          <ac:chgData name="Mary Carneiro" userId="4637d0dea861e6b1" providerId="LiveId" clId="{E7156D6D-E256-4187-8520-B82B6EEA273D}" dt="2025-11-11T13:22:03.503" v="169"/>
          <ac:picMkLst>
            <pc:docMk/>
            <pc:sldMk cId="1096373297" sldId="257"/>
            <ac:picMk id="5" creationId="{857EA1EF-7254-A7FB-148E-8A9BFF830865}"/>
          </ac:picMkLst>
        </pc:picChg>
        <pc:picChg chg="del">
          <ac:chgData name="Mary Carneiro" userId="4637d0dea861e6b1" providerId="LiveId" clId="{E7156D6D-E256-4187-8520-B82B6EEA273D}" dt="2025-11-11T13:17:43.581" v="106" actId="478"/>
          <ac:picMkLst>
            <pc:docMk/>
            <pc:sldMk cId="1096373297" sldId="257"/>
            <ac:picMk id="18" creationId="{380800F7-1716-48DB-8D60-BD0638C0CC14}"/>
          </ac:picMkLst>
        </pc:picChg>
        <pc:picChg chg="del">
          <ac:chgData name="Mary Carneiro" userId="4637d0dea861e6b1" providerId="LiveId" clId="{E7156D6D-E256-4187-8520-B82B6EEA273D}" dt="2025-11-11T13:18:16.448" v="107" actId="478"/>
          <ac:picMkLst>
            <pc:docMk/>
            <pc:sldMk cId="1096373297" sldId="257"/>
            <ac:picMk id="19" creationId="{74F5BD88-0EA1-4AD4-A24A-E87C1F8E2966}"/>
          </ac:picMkLst>
        </pc:picChg>
        <pc:picChg chg="del">
          <ac:chgData name="Mary Carneiro" userId="4637d0dea861e6b1" providerId="LiveId" clId="{E7156D6D-E256-4187-8520-B82B6EEA273D}" dt="2025-11-11T13:18:49.086" v="112" actId="478"/>
          <ac:picMkLst>
            <pc:docMk/>
            <pc:sldMk cId="1096373297" sldId="257"/>
            <ac:picMk id="23" creationId="{AF9BEB71-3792-49DB-B376-AA63FDE617A7}"/>
          </ac:picMkLst>
        </pc:picChg>
        <pc:picChg chg="add mod">
          <ac:chgData name="Mary Carneiro" userId="4637d0dea861e6b1" providerId="LiveId" clId="{E7156D6D-E256-4187-8520-B82B6EEA273D}" dt="2025-11-11T13:29:53.367" v="620" actId="1076"/>
          <ac:picMkLst>
            <pc:docMk/>
            <pc:sldMk cId="1096373297" sldId="257"/>
            <ac:picMk id="45" creationId="{912B5845-6617-CE12-C368-1AFE61094267}"/>
          </ac:picMkLst>
        </pc:picChg>
        <pc:picChg chg="add mod">
          <ac:chgData name="Mary Carneiro" userId="4637d0dea861e6b1" providerId="LiveId" clId="{E7156D6D-E256-4187-8520-B82B6EEA273D}" dt="2025-11-11T13:29:07.811" v="501" actId="14100"/>
          <ac:picMkLst>
            <pc:docMk/>
            <pc:sldMk cId="1096373297" sldId="257"/>
            <ac:picMk id="48" creationId="{D854DFAA-C409-AF3B-A13B-EF82FFBA0432}"/>
          </ac:picMkLst>
        </pc:picChg>
        <pc:picChg chg="add mod">
          <ac:chgData name="Mary Carneiro" userId="4637d0dea861e6b1" providerId="LiveId" clId="{E7156D6D-E256-4187-8520-B82B6EEA273D}" dt="2025-11-11T13:32:38.658" v="663" actId="1035"/>
          <ac:picMkLst>
            <pc:docMk/>
            <pc:sldMk cId="1096373297" sldId="257"/>
            <ac:picMk id="50" creationId="{DDE7A26C-B334-AB45-9C56-C03158A41205}"/>
          </ac:picMkLst>
        </pc:picChg>
        <pc:picChg chg="add del">
          <ac:chgData name="Mary Carneiro" userId="4637d0dea861e6b1" providerId="LiveId" clId="{E7156D6D-E256-4187-8520-B82B6EEA273D}" dt="2025-11-11T13:19:28.930" v="118" actId="478"/>
          <ac:picMkLst>
            <pc:docMk/>
            <pc:sldMk cId="1096373297" sldId="257"/>
            <ac:picMk id="1025" creationId="{3C7D9FCB-05B9-B0AE-3123-69D7A89AA49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225" y="300"/>
            <a:ext cx="32436220" cy="43205400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225" y="37876508"/>
            <a:ext cx="32436220" cy="533727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815975"/>
            <a:ext cx="29162375" cy="72009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2pPr>
      <a:lvl3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3pPr>
      <a:lvl4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4pPr>
      <a:lvl5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5pPr>
      <a:lvl6pPr marL="4572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6pPr>
      <a:lvl7pPr marL="9144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7pPr>
      <a:lvl8pPr marL="13716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8pPr>
      <a:lvl9pPr marL="18288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9pPr>
    </p:titleStyle>
    <p:bodyStyle>
      <a:lvl1pPr marL="1620838" indent="-1620838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21175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400675" indent="-1079500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61263" indent="-1081088" algn="l" defTabSz="432117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21850" indent="-1081088" algn="l" defTabSz="432117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1790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6362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0934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5506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marycarneiro04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0">
            <a:extLst>
              <a:ext uri="{FF2B5EF4-FFF2-40B4-BE49-F238E27FC236}">
                <a16:creationId xmlns:a16="http://schemas.microsoft.com/office/drawing/2014/main" id="{54BF8EDE-4B63-4AD0-A301-54521546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3" y="11971610"/>
            <a:ext cx="14141841" cy="1431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3300" dirty="0"/>
              <a:t>	As transformações decorrentes da expansão das Tecnologias Digitais e da Inteligência Artificial (IA) no contexto educacional têm mobilizado debates sobre a reorganização das práticas docentes, demandando novas competências profissionais, formas de ensinar e aprender diferentes e outras relações entre sujeitos e conhecimento. No ensino superior, tal movimento é particularmente evidente, uma vez que a formação acadêmica contemporânea deve considerar não apenas a transmissão de conteúdos, mas a constituição de sujeitos autônomos, críticos e capazes de interpretar e intervir na realidade complexa do século XXI (</a:t>
            </a:r>
            <a:r>
              <a:rPr lang="pt-BR" sz="3300" dirty="0" err="1"/>
              <a:t>Nóvoa</a:t>
            </a:r>
            <a:r>
              <a:rPr lang="pt-BR" sz="3300" dirty="0"/>
              <a:t>, 2017; Coll; </a:t>
            </a:r>
            <a:r>
              <a:rPr lang="pt-BR" sz="3300" dirty="0" err="1"/>
              <a:t>Monereo</a:t>
            </a:r>
            <a:r>
              <a:rPr lang="pt-BR" sz="3300" dirty="0"/>
              <a:t>, 2010). </a:t>
            </a:r>
          </a:p>
          <a:p>
            <a:pPr algn="just"/>
            <a:r>
              <a:rPr lang="pt-BR" sz="3300" dirty="0"/>
              <a:t>	As Diretrizes Curriculares Nacionais (</a:t>
            </a:r>
            <a:r>
              <a:rPr lang="pt-BR" sz="3300" dirty="0" err="1"/>
              <a:t>DCNs</a:t>
            </a:r>
            <a:r>
              <a:rPr lang="pt-BR" sz="3300" dirty="0"/>
              <a:t>) dos cursos de graduação reforçam essa perspectiva ao destacarem a centralidade do desenvolvimento de competências, da articulação teoria-prática e da formação ética e cidadã (Brasil, 2019). Em áreas distintas, como Enfermagem, Direito, Pedagogia, Psicologia, Administração e Ciências Contábeis, observa-se que as </a:t>
            </a:r>
            <a:r>
              <a:rPr lang="pt-BR" sz="3300" dirty="0" err="1"/>
              <a:t>DCNs</a:t>
            </a:r>
            <a:r>
              <a:rPr lang="pt-BR" sz="3300" dirty="0"/>
              <a:t> apontam especificidades formativas, mas convergem ao reconhecer que o/a estudante deve ser preparado/a para lidar com problemas reais, tomar decisões fundamentadas e atuar em contextos de alta complexidade social e informacional. </a:t>
            </a:r>
          </a:p>
          <a:p>
            <a:pPr algn="just"/>
            <a:r>
              <a:rPr lang="pt-BR" sz="3300" dirty="0"/>
              <a:t>	Diante disso, compreender como docentes de diferentes cursos de graduação percebem o uso da IA, suas contribuições e seus desafios constitui elemento relevante para refletir sobre práticas pedagógicas atuais e sobre a formação docente continuada no ensino superior. Assim, este estudo teve como objetivo analisar os sentidos atribuídos por docentes à inteligência artificial em sua prática pedagógica, identificando o perfil dos participantes, suas concepções e os impactos percebidos no processo de ensino-aprendizagem, à luz das Diretrizes Curriculares Nacionais de seus respectivos cursos.</a:t>
            </a:r>
          </a:p>
        </p:txBody>
      </p:sp>
      <p:sp>
        <p:nvSpPr>
          <p:cNvPr id="7" name="Text Box 71">
            <a:extLst>
              <a:ext uri="{FF2B5EF4-FFF2-40B4-BE49-F238E27FC236}">
                <a16:creationId xmlns:a16="http://schemas.microsoft.com/office/drawing/2014/main" id="{F616F8B7-0C66-45AF-8FFE-4021BD976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51" y="27756520"/>
            <a:ext cx="13963001" cy="13295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3300" dirty="0"/>
              <a:t>	A pesquisa traz como característica metodológica um estudo de caso, com abordagem mista (quantitativa e qualitativa), de natureza descritiva e interpretativa (Gil, 2010), destinado a apreender as percepções docentes sobre o desenvolvimento de competências digitais e o uso da inteligência artificial (IA) no ensino superior. </a:t>
            </a:r>
          </a:p>
          <a:p>
            <a:pPr algn="just"/>
            <a:r>
              <a:rPr lang="pt-BR" sz="3300" dirty="0"/>
              <a:t>	A amostra foi composta por 58 respostas de um questionário aplicado aos professores/as dos cursos de Enfermagem, Direito, Pedagogia, Psicologia, Administração e Ciências Contábeis vinculados à uma Instituição de Ensino Superior localizada na cidade de Pau dos Ferros/RN. A escolha dessa amostra justificou-se pela intenção de mapear práticas e concepções profissionais em cursos com matrizes curriculares distintas, possibilitando, assim, análises comparativas e diálogos com as Diretrizes Curriculares Nacionais (</a:t>
            </a:r>
            <a:r>
              <a:rPr lang="pt-BR" sz="3300" dirty="0" err="1"/>
              <a:t>DCNs</a:t>
            </a:r>
            <a:r>
              <a:rPr lang="pt-BR" sz="3300" dirty="0"/>
              <a:t>) específicas de cada área citada neste parágrafo (Brasil, 2021, 2023, 2018, 2018, 2024 e 2024).</a:t>
            </a:r>
          </a:p>
          <a:p>
            <a:pPr algn="just"/>
            <a:r>
              <a:rPr lang="pt-BR" sz="3300" dirty="0"/>
              <a:t>	A coleta de dados realizou-se por meio de questionário estruturado aplicado on-line, tendo o formulário do Google, com questões objetivas.</a:t>
            </a:r>
          </a:p>
          <a:p>
            <a:pPr algn="just"/>
            <a:r>
              <a:rPr lang="pt-BR" sz="3300" dirty="0"/>
              <a:t>	Os dados quantitativos foram organizados em gráficos expostos em Figuras, submetidos a análise descritiva (frequências e percentuais). A partir desses resultados numéricos, procedeu-se à análise qualitativa das respostas, adotando-se uma análise por categoria recorrente temática mediante ao teor das perguntas presentes no questionário, corroborando com Bardin (1977), em as etapas contemplaram </a:t>
            </a:r>
            <a:r>
              <a:rPr lang="pt-BR" sz="3300" dirty="0" err="1"/>
              <a:t>pré-análise</a:t>
            </a:r>
            <a:r>
              <a:rPr lang="pt-BR" sz="3300" dirty="0"/>
              <a:t>, categorização e inferência interpretativa. Essa triangulação metodológica possibilitou uma compreensão melhor das representações docentes acerca da IA, suas práticas e no desenvolvimento de competências.</a:t>
            </a:r>
          </a:p>
        </p:txBody>
      </p:sp>
      <p:sp>
        <p:nvSpPr>
          <p:cNvPr id="8" name="Text Box 73">
            <a:extLst>
              <a:ext uri="{FF2B5EF4-FFF2-40B4-BE49-F238E27FC236}">
                <a16:creationId xmlns:a16="http://schemas.microsoft.com/office/drawing/2014/main" id="{A1810356-9C06-4B4C-8193-BAC31FCD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024" y="30555494"/>
            <a:ext cx="15545951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 defTabSz="2133600">
              <a:spcBef>
                <a:spcPct val="50000"/>
              </a:spcBef>
            </a:pPr>
            <a:r>
              <a:rPr lang="pt-BR" sz="3300" dirty="0"/>
              <a:t>A análise realizada pôde evidenciar que a docência no Ensino Superior, no contexto contemporâneo, encontra-se atravessada por desafios formativos, em especial os saberes e potencialidades da Inteligência Artificial. O perfil dos/as docentes participantes da pesquisa, revela um corpo docente diverso quanto à área de atuação, com recortes de gênero e raça. Conclui-se que a presença da IA no ensino superior não deve ser pensada como ameaça à docência, mas como oportunidade de ressignificar o trabalho pedagógico, ampliando possibilidades para investigação, criatividade e inovação.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613" y="3960740"/>
            <a:ext cx="29883100" cy="101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3872" tIns="106940" rIns="213872" bIns="106940" anchor="ctr">
            <a:spAutoFit/>
          </a:bodyPr>
          <a:lstStyle/>
          <a:p>
            <a:pPr algn="ctr" defTabSz="1354138"/>
            <a:r>
              <a:rPr lang="pt-BR" sz="5200" b="1" dirty="0"/>
              <a:t>DESENVOLVIMENTO DE COMPETÊNCIAS NA ERA DIGITAL: PERCEPÇÃO DOCENTE </a:t>
            </a:r>
            <a:r>
              <a:rPr lang="pt-BR" sz="5200" b="1" baseline="30000" dirty="0"/>
              <a:t>(1)</a:t>
            </a:r>
            <a:r>
              <a:rPr lang="pt-BR" sz="5200" b="1" dirty="0"/>
              <a:t> 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594" y="5256884"/>
            <a:ext cx="2951460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700" b="1" dirty="0"/>
              <a:t>Ramon Alves de Queiroz Alves</a:t>
            </a:r>
            <a:r>
              <a:rPr lang="pt-BR" sz="3700" b="1" baseline="30000" dirty="0"/>
              <a:t> (</a:t>
            </a:r>
            <a:r>
              <a:rPr lang="pt-BR" sz="3700" b="1" dirty="0"/>
              <a:t>²</a:t>
            </a:r>
            <a:r>
              <a:rPr lang="pt-BR" sz="3700" b="1" baseline="30000" dirty="0"/>
              <a:t>)</a:t>
            </a:r>
            <a:r>
              <a:rPr lang="pt-BR" sz="3700" b="1" dirty="0"/>
              <a:t>; Yuri </a:t>
            </a:r>
            <a:r>
              <a:rPr lang="pt-BR" sz="3700" b="1" dirty="0" err="1"/>
              <a:t>Tovynis</a:t>
            </a:r>
            <a:r>
              <a:rPr lang="pt-BR" sz="3700" b="1" dirty="0"/>
              <a:t> Maia Araújo </a:t>
            </a:r>
            <a:r>
              <a:rPr lang="pt-BR" sz="3700" b="1" baseline="30000" dirty="0"/>
              <a:t>(</a:t>
            </a:r>
            <a:r>
              <a:rPr lang="pt-BR" sz="3700" b="1" dirty="0"/>
              <a:t>³</a:t>
            </a:r>
            <a:r>
              <a:rPr lang="pt-BR" sz="3700" b="1" baseline="30000" dirty="0"/>
              <a:t>)</a:t>
            </a:r>
            <a:r>
              <a:rPr lang="pt-BR" sz="3700" b="1" dirty="0"/>
              <a:t>; Isaac Emanuel Dias de Castro </a:t>
            </a:r>
            <a:r>
              <a:rPr lang="pt-BR" sz="3700" b="1" baseline="30000" dirty="0"/>
              <a:t>(</a:t>
            </a:r>
            <a:r>
              <a:rPr lang="pt-BR" sz="3700" b="1" dirty="0"/>
              <a:t>⁴</a:t>
            </a:r>
            <a:r>
              <a:rPr lang="pt-BR" sz="3700" b="1" baseline="30000" dirty="0"/>
              <a:t>)</a:t>
            </a:r>
            <a:r>
              <a:rPr lang="pt-BR" sz="3700" b="1" dirty="0"/>
              <a:t>; Vinicio Maia Lira </a:t>
            </a:r>
            <a:r>
              <a:rPr lang="pt-BR" sz="3700" b="1" baseline="30000" dirty="0"/>
              <a:t>(</a:t>
            </a:r>
            <a:r>
              <a:rPr lang="pt-BR" sz="3700" b="1" dirty="0"/>
              <a:t>⁵</a:t>
            </a:r>
            <a:r>
              <a:rPr lang="pt-BR" sz="3700" b="1" baseline="30000" dirty="0"/>
              <a:t>)</a:t>
            </a:r>
            <a:r>
              <a:rPr lang="pt-BR" sz="3700" b="1" dirty="0"/>
              <a:t>; Lara </a:t>
            </a:r>
            <a:r>
              <a:rPr lang="pt-BR" sz="3700" b="1" dirty="0" err="1"/>
              <a:t>Rayla</a:t>
            </a:r>
            <a:r>
              <a:rPr lang="pt-BR" sz="3700" b="1" dirty="0"/>
              <a:t> Costa Nunes</a:t>
            </a:r>
            <a:r>
              <a:rPr lang="pt-BR" sz="3700" b="1" baseline="30000" dirty="0"/>
              <a:t> (</a:t>
            </a:r>
            <a:r>
              <a:rPr lang="pt-BR" sz="3700" b="1" dirty="0"/>
              <a:t>⁶</a:t>
            </a:r>
            <a:r>
              <a:rPr lang="pt-BR" sz="3700" b="1" baseline="30000" dirty="0"/>
              <a:t>)</a:t>
            </a:r>
            <a:r>
              <a:rPr lang="pt-BR" sz="3700" b="1" dirty="0"/>
              <a:t>; Mary Carneiro de Paiva Oliveira </a:t>
            </a:r>
            <a:r>
              <a:rPr lang="pt-BR" sz="3700" b="1" baseline="30000" dirty="0"/>
              <a:t>(7)</a:t>
            </a:r>
            <a:r>
              <a:rPr lang="pt-BR" sz="3700" b="1" dirty="0"/>
              <a:t>.</a:t>
            </a:r>
            <a:endParaRPr lang="pt-BR" sz="3700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2179" y="6972877"/>
            <a:ext cx="2801143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2800" baseline="30000" dirty="0"/>
              <a:t>(1) </a:t>
            </a:r>
            <a:r>
              <a:rPr lang="pt-BR" sz="2800" dirty="0"/>
              <a:t>Trabalho desenvolvido no Programa de Iniciação Científica (PIC) da Faculdade Evolução Alto Oeste Potiguar - FACEP;</a:t>
            </a:r>
            <a:r>
              <a:rPr lang="pt-BR" sz="2800" baseline="30000" dirty="0"/>
              <a:t> </a:t>
            </a:r>
            <a:endParaRPr lang="pt-BR" sz="2800" dirty="0"/>
          </a:p>
          <a:p>
            <a:pPr algn="ctr"/>
            <a:r>
              <a:rPr lang="pt-BR" sz="2800" baseline="30000" dirty="0"/>
              <a:t>(2) </a:t>
            </a:r>
            <a:r>
              <a:rPr lang="pt-BR" sz="2800" dirty="0"/>
              <a:t>Estudante de graduação; Faculdade Evolução Alto Oeste Potiguar - FACEP; Pau dos Ferros, RN; rammonalvessss111@gmail.com</a:t>
            </a:r>
          </a:p>
          <a:p>
            <a:pPr algn="ctr"/>
            <a:r>
              <a:rPr lang="pt-BR" sz="2800" baseline="30000" dirty="0"/>
              <a:t>(3) </a:t>
            </a:r>
            <a:r>
              <a:rPr lang="pt-BR" sz="2800" dirty="0"/>
              <a:t>Estudante de graduação; Faculdade Evolução Alto Oeste Potiguar - FACEP; Pau dos Ferros, RN; yurig627@gmail.com</a:t>
            </a:r>
          </a:p>
          <a:p>
            <a:pPr algn="ctr"/>
            <a:r>
              <a:rPr lang="pt-BR" sz="2800" baseline="30000" dirty="0"/>
              <a:t>(4) </a:t>
            </a:r>
            <a:r>
              <a:rPr lang="pt-BR" sz="2800" dirty="0"/>
              <a:t>Estudante de graduação; Faculdade Evolução Alto Oeste Potiguar - FACEP; Pau dos Ferros, RN; i.e.d.c1103@gmail.com</a:t>
            </a:r>
          </a:p>
          <a:p>
            <a:pPr algn="ctr"/>
            <a:r>
              <a:rPr lang="pt-BR" sz="2800" baseline="30000" dirty="0"/>
              <a:t>(5) </a:t>
            </a:r>
            <a:r>
              <a:rPr lang="pt-BR" sz="2800" dirty="0"/>
              <a:t>Estudante de graduação; Faculdade Evolução Alto Oeste Potiguar - FACEP; Pau dos Ferros, RN; viniciolira15@gmail.com</a:t>
            </a:r>
          </a:p>
          <a:p>
            <a:pPr algn="ctr"/>
            <a:r>
              <a:rPr lang="pt-BR" sz="2800" baseline="30000" dirty="0"/>
              <a:t>(6) </a:t>
            </a:r>
            <a:r>
              <a:rPr lang="pt-BR" sz="2800" dirty="0"/>
              <a:t>Estudante de graduação; Faculdade Evolução Alto Oeste Potiguar - FACEP; Pau dos Ferros, RN; raylalaraprofissional@gmail.com</a:t>
            </a:r>
          </a:p>
          <a:p>
            <a:pPr algn="ctr"/>
            <a:r>
              <a:rPr lang="pt-BR" sz="2800" baseline="30000" dirty="0"/>
              <a:t>(7)</a:t>
            </a:r>
            <a:r>
              <a:rPr lang="pt-BR" sz="2800" dirty="0"/>
              <a:t> Professora Mestra Orientadora; Faculdade Evolução Alto Oeste Potiguar - FACEP; Pau dos Ferros, RN; </a:t>
            </a:r>
            <a:r>
              <a:rPr lang="pt-BR" sz="2800" u="sng" dirty="0">
                <a:hlinkClick r:id="rId2"/>
              </a:rPr>
              <a:t>marycarneiro04@gmail.com</a:t>
            </a:r>
            <a:endParaRPr lang="pt-BR" sz="2800" baseline="30000" dirty="0"/>
          </a:p>
        </p:txBody>
      </p:sp>
      <p:sp>
        <p:nvSpPr>
          <p:cNvPr id="14" name="Text Box 50">
            <a:extLst>
              <a:ext uri="{FF2B5EF4-FFF2-40B4-BE49-F238E27FC236}">
                <a16:creationId xmlns:a16="http://schemas.microsoft.com/office/drawing/2014/main" id="{EF4AC6AA-91AD-4B06-A109-43053C690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2" y="10801500"/>
            <a:ext cx="14141841" cy="923330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INTRODUÇÃO</a:t>
            </a:r>
          </a:p>
        </p:txBody>
      </p:sp>
      <p:sp>
        <p:nvSpPr>
          <p:cNvPr id="15" name="Text Box 50">
            <a:extLst>
              <a:ext uri="{FF2B5EF4-FFF2-40B4-BE49-F238E27FC236}">
                <a16:creationId xmlns:a16="http://schemas.microsoft.com/office/drawing/2014/main" id="{E3689FFC-64D7-4DA2-9BF3-20E6580B7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53" y="26656034"/>
            <a:ext cx="13934728" cy="92333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MATERIAL E MÉTODOS</a:t>
            </a:r>
          </a:p>
        </p:txBody>
      </p:sp>
      <p:sp>
        <p:nvSpPr>
          <p:cNvPr id="16" name="Text Box 50">
            <a:extLst>
              <a:ext uri="{FF2B5EF4-FFF2-40B4-BE49-F238E27FC236}">
                <a16:creationId xmlns:a16="http://schemas.microsoft.com/office/drawing/2014/main" id="{024A9D89-3D6E-4BD5-A783-2ADEAAD34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4033" y="10823204"/>
            <a:ext cx="15624245" cy="914400"/>
          </a:xfrm>
          <a:prstGeom prst="rect">
            <a:avLst/>
          </a:prstGeom>
          <a:solidFill>
            <a:srgbClr val="700000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RESULTADOS E DISCUSSÃO</a:t>
            </a:r>
          </a:p>
        </p:txBody>
      </p:sp>
      <p:sp>
        <p:nvSpPr>
          <p:cNvPr id="17" name="Text Box 50">
            <a:extLst>
              <a:ext uri="{FF2B5EF4-FFF2-40B4-BE49-F238E27FC236}">
                <a16:creationId xmlns:a16="http://schemas.microsoft.com/office/drawing/2014/main" id="{A7139F29-3DF8-4134-AC8D-C9B712A2B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30559" y="29473276"/>
            <a:ext cx="15624245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CONCLUSÕES</a:t>
            </a:r>
          </a:p>
        </p:txBody>
      </p:sp>
      <p:sp>
        <p:nvSpPr>
          <p:cNvPr id="26" name="Text Box 50">
            <a:extLst>
              <a:ext uri="{FF2B5EF4-FFF2-40B4-BE49-F238E27FC236}">
                <a16:creationId xmlns:a16="http://schemas.microsoft.com/office/drawing/2014/main" id="{52FE3C8A-31FC-4CD6-A724-D2A52B07A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025" y="34873876"/>
            <a:ext cx="15545951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PRINCIPAIS REFERÊNCIAS 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92644735-3187-4419-B178-1CD3BB610E91}"/>
              </a:ext>
            </a:extLst>
          </p:cNvPr>
          <p:cNvSpPr/>
          <p:nvPr/>
        </p:nvSpPr>
        <p:spPr>
          <a:xfrm>
            <a:off x="16130559" y="35932292"/>
            <a:ext cx="15697202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/>
              <a:t>BARDIN, Laurence. </a:t>
            </a:r>
            <a:r>
              <a:rPr lang="pt-BR" sz="1200" b="1" dirty="0"/>
              <a:t>Análise de conteúdo</a:t>
            </a:r>
            <a:r>
              <a:rPr lang="pt-BR" sz="1200" i="1" dirty="0"/>
              <a:t>.</a:t>
            </a:r>
            <a:r>
              <a:rPr lang="pt-BR" sz="1200" dirty="0"/>
              <a:t> Lisboa: Edições 70, 1977.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BRASIL. Conselho Nacional de Educação. Câmara de Educação Superior. </a:t>
            </a:r>
            <a:r>
              <a:rPr lang="pt-BR" sz="1200" b="1" dirty="0"/>
              <a:t>Resolução CNE/CES nº 5, de 14 de outubro de 2021.</a:t>
            </a:r>
            <a:r>
              <a:rPr lang="pt-BR" sz="1200" dirty="0"/>
              <a:t> Institui as Diretrizes Curriculares Nacionais do curso de Administração. Disponível em: https://abmes.org.br/arquivos/legislacoes/ResolucaoCNE.pdf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______. Conselho Nacional de Educação. Câmara de Educação Superior. </a:t>
            </a:r>
            <a:r>
              <a:rPr lang="pt-BR" sz="1200" b="1" dirty="0"/>
              <a:t>Resolução CNE/CES nº 1, de 11 de outubro de 2023.</a:t>
            </a:r>
            <a:r>
              <a:rPr lang="pt-BR" sz="1200" dirty="0"/>
              <a:t> Institui as Diretrizes Curriculares Nacionais do curso de Psicologia. Disponível em: https://abmes.org.br/arquivos/legislacoes/Resolucao-cne-ces-001-2023-10-11.pdf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______. Conselho Nacional de Educação. Câmara de Educação Superior. </a:t>
            </a:r>
            <a:r>
              <a:rPr lang="pt-BR" sz="1200" b="1" dirty="0"/>
              <a:t>Resolução CNE/CES nº 5, de 17 de dezembro de 2018.</a:t>
            </a:r>
            <a:r>
              <a:rPr lang="pt-BR" sz="1200" dirty="0"/>
              <a:t> Institui as Diretrizes Curriculares Nacionais do curso de Direito. Disponível em: http://www.abmes.org.br/arquivos/legislacoes/Resol_%20CNEn5.pdf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______. Conselho Nacional de Educação. Câmara de Educação Superior. </a:t>
            </a:r>
            <a:r>
              <a:rPr lang="pt-BR" sz="1200" b="1" dirty="0"/>
              <a:t>Resolução CNE/CES nº 6, de 18 de dezembro de 2018.</a:t>
            </a:r>
            <a:r>
              <a:rPr lang="pt-BR" sz="1200" dirty="0"/>
              <a:t> Institui as Diretrizes Curriculares Nacionais do curso de Enfermagem. Diário Oficial da União, Brasília, 19 dez. 2018.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BRASIL. Conselho Nacional de Educação. Conselho Pleno. </a:t>
            </a:r>
            <a:r>
              <a:rPr lang="pt-BR" sz="1200" b="1" dirty="0"/>
              <a:t>Resolução CNE/CP nº 9, de 29 de maio de 2024.</a:t>
            </a:r>
            <a:r>
              <a:rPr lang="pt-BR" sz="1200" dirty="0"/>
              <a:t> Institui as Diretrizes Curriculares Nacionais para a Formação Inicial de Professores para a Educação Básica. Disponível em: https://portal.mec.gov.br/index.php?option=com_docman&amp;view=download&amp;alias=258171-rcp004-24&amp;category_slug=junho-2024&amp;Itemid=30192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BRASIL. Conselho Nacional de Educação. Câmara de Educação Superior. </a:t>
            </a:r>
            <a:r>
              <a:rPr lang="pt-BR" sz="1200" b="1" dirty="0"/>
              <a:t>Resolução CNE/CES nº 1, de 27 de março de 2024.</a:t>
            </a:r>
            <a:r>
              <a:rPr lang="pt-BR" sz="1200" dirty="0"/>
              <a:t> Institui as Diretrizes Curriculares Nacionais do curso de Ciências Contábeis. Disponível em: https://portal.mec.gov.br/index.php?option=com_docman&amp;view=download&amp;alias=257031-rces001-24&amp;category_slug=marco-2024&amp;Itemid=30192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COLL, César; MONEREO, Carles (</a:t>
            </a:r>
            <a:r>
              <a:rPr lang="pt-BR" sz="1200" dirty="0" err="1"/>
              <a:t>orgs</a:t>
            </a:r>
            <a:r>
              <a:rPr lang="pt-BR" sz="1200" dirty="0"/>
              <a:t>.). </a:t>
            </a:r>
            <a:r>
              <a:rPr lang="pt-BR" sz="1200" b="1" dirty="0"/>
              <a:t>Psicologia da educação virtual:</a:t>
            </a:r>
            <a:r>
              <a:rPr lang="pt-BR" sz="1200" i="1" dirty="0"/>
              <a:t> </a:t>
            </a:r>
            <a:r>
              <a:rPr lang="pt-BR" sz="1200" dirty="0"/>
              <a:t>aprender e ensinar com as tecnologias da informação e da comunicação. Porto Alegre: Artmed, 2010.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FREIRE, Paulo. </a:t>
            </a:r>
            <a:r>
              <a:rPr lang="pt-BR" sz="1200" b="1" dirty="0"/>
              <a:t>Pedagogia da autonomia:</a:t>
            </a:r>
            <a:r>
              <a:rPr lang="pt-BR" sz="1200" i="1" dirty="0"/>
              <a:t> </a:t>
            </a:r>
            <a:r>
              <a:rPr lang="pt-BR" sz="1200" dirty="0"/>
              <a:t>saberes necessários à prática educativa. São Paulo: Paz e Terra, 2011.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GIL, A. C. </a:t>
            </a:r>
            <a:r>
              <a:rPr lang="pt-BR" sz="1200" b="1" dirty="0"/>
              <a:t>Como elaborar projetos de pesquisa</a:t>
            </a:r>
            <a:r>
              <a:rPr lang="pt-BR" sz="1200" dirty="0"/>
              <a:t>. 5. ed. São Paulo: Atlas, 2010.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KENSKI, Vani Moreira. </a:t>
            </a:r>
            <a:r>
              <a:rPr lang="pt-BR" sz="1200" b="1" dirty="0"/>
              <a:t>Educação e tecnologias:</a:t>
            </a:r>
            <a:r>
              <a:rPr lang="pt-BR" sz="1200" i="1" dirty="0"/>
              <a:t> </a:t>
            </a:r>
            <a:r>
              <a:rPr lang="pt-BR" sz="1200" dirty="0"/>
              <a:t>o novo ritmo da informação</a:t>
            </a:r>
            <a:r>
              <a:rPr lang="pt-BR" sz="1200" i="1" dirty="0"/>
              <a:t>.</a:t>
            </a:r>
            <a:r>
              <a:rPr lang="pt-BR" sz="1200" dirty="0"/>
              <a:t> 9. ed. Campinas: Papirus, 2021.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LOURO, Guacira Lopes. </a:t>
            </a:r>
            <a:r>
              <a:rPr lang="pt-BR" sz="1200" b="1" dirty="0"/>
              <a:t>Gênero, sexualidade e educação:</a:t>
            </a:r>
            <a:r>
              <a:rPr lang="pt-BR" sz="1200" i="1" dirty="0"/>
              <a:t> </a:t>
            </a:r>
            <a:r>
              <a:rPr lang="pt-BR" sz="1200" dirty="0"/>
              <a:t>uma perspectiva pós-estruturalista</a:t>
            </a:r>
            <a:r>
              <a:rPr lang="pt-BR" sz="1200" i="1" dirty="0"/>
              <a:t>.</a:t>
            </a:r>
            <a:r>
              <a:rPr lang="pt-BR" sz="1200" dirty="0"/>
              <a:t> Petrópolis: Vozes, 1997.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MORAN, José Manuel. </a:t>
            </a:r>
            <a:r>
              <a:rPr lang="pt-BR" sz="1200" b="1" dirty="0"/>
              <a:t>Metodologias ativas para uma educação inovadora.</a:t>
            </a:r>
            <a:r>
              <a:rPr lang="pt-BR" sz="1200" dirty="0"/>
              <a:t> São Paulo: Penso, 2015.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NÓVOA, António. </a:t>
            </a:r>
            <a:r>
              <a:rPr lang="pt-BR" sz="1200" b="1" dirty="0"/>
              <a:t>Professores</a:t>
            </a:r>
            <a:r>
              <a:rPr lang="pt-BR" sz="1200" i="1" dirty="0"/>
              <a:t>: </a:t>
            </a:r>
            <a:r>
              <a:rPr lang="pt-BR" sz="1200" dirty="0"/>
              <a:t>imagens do futuro presente. Lisboa: Educa, 2017.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RIBEIRO, </a:t>
            </a:r>
            <a:r>
              <a:rPr lang="pt-BR" sz="1200" dirty="0" err="1"/>
              <a:t>Djamila</a:t>
            </a:r>
            <a:r>
              <a:rPr lang="pt-BR" sz="1200" dirty="0"/>
              <a:t>. </a:t>
            </a:r>
            <a:r>
              <a:rPr lang="pt-BR" sz="1200" b="1" dirty="0"/>
              <a:t>Pequeno manual antirracista.</a:t>
            </a:r>
            <a:r>
              <a:rPr lang="pt-BR" sz="1200" dirty="0"/>
              <a:t> São Paulo: Companhia das Letras, 2019.</a:t>
            </a:r>
          </a:p>
          <a:p>
            <a:r>
              <a:rPr lang="pt-BR" sz="1200" dirty="0"/>
              <a:t> </a:t>
            </a:r>
          </a:p>
          <a:p>
            <a:r>
              <a:rPr lang="pt-BR" sz="1200" dirty="0"/>
              <a:t>UNESCO. </a:t>
            </a:r>
            <a:r>
              <a:rPr lang="pt-BR" sz="1200" b="1" dirty="0"/>
              <a:t>Guia para o uso ético e responsável da inteligência artificial na educação.</a:t>
            </a:r>
            <a:r>
              <a:rPr lang="pt-BR" sz="1200" dirty="0"/>
              <a:t> Paris: UNESCO, 2023.</a:t>
            </a:r>
            <a:endParaRPr lang="pt-BR" sz="12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pic>
        <p:nvPicPr>
          <p:cNvPr id="5" name="image1.png" descr="Gráfico, Gráfico de pizza&#10;&#10;O conteúdo gerado por IA pode estar incorreto.">
            <a:extLst>
              <a:ext uri="{FF2B5EF4-FFF2-40B4-BE49-F238E27FC236}">
                <a16:creationId xmlns:a16="http://schemas.microsoft.com/office/drawing/2014/main" id="{857EA1EF-7254-A7FB-148E-8A9BFF830865}"/>
              </a:ext>
            </a:extLst>
          </p:cNvPr>
          <p:cNvPicPr/>
          <p:nvPr/>
        </p:nvPicPr>
        <p:blipFill rotWithShape="1">
          <a:blip r:embed="rId3"/>
          <a:srcRect l="15797" t="29949" r="4065"/>
          <a:stretch>
            <a:fillRect/>
          </a:stretch>
        </p:blipFill>
        <p:spPr bwMode="auto">
          <a:xfrm>
            <a:off x="17329983" y="12241660"/>
            <a:ext cx="5568786" cy="30963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2" name="CaixaDeTexto 41">
            <a:extLst>
              <a:ext uri="{FF2B5EF4-FFF2-40B4-BE49-F238E27FC236}">
                <a16:creationId xmlns:a16="http://schemas.microsoft.com/office/drawing/2014/main" id="{8488F848-FB24-1687-E67F-B77088AB9664}"/>
              </a:ext>
            </a:extLst>
          </p:cNvPr>
          <p:cNvSpPr txBox="1"/>
          <p:nvPr/>
        </p:nvSpPr>
        <p:spPr>
          <a:xfrm>
            <a:off x="16346041" y="11809612"/>
            <a:ext cx="75809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200" b="1" dirty="0"/>
              <a:t>Figura 1 – </a:t>
            </a:r>
            <a:r>
              <a:rPr lang="pt-BR" sz="2200" dirty="0"/>
              <a:t>Como você se identifica quanto ao seu gênero?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7A2B1910-CF88-9A47-330E-47B3455A57DE}"/>
              </a:ext>
            </a:extLst>
          </p:cNvPr>
          <p:cNvSpPr txBox="1"/>
          <p:nvPr/>
        </p:nvSpPr>
        <p:spPr>
          <a:xfrm>
            <a:off x="18464410" y="15339165"/>
            <a:ext cx="33441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200" b="1" dirty="0"/>
              <a:t>Fonte:</a:t>
            </a:r>
            <a:r>
              <a:rPr lang="pt-BR" sz="2200" dirty="0"/>
              <a:t> os autores (2025)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0772DF22-5819-3DF6-D9F3-04C5C112BBFA}"/>
              </a:ext>
            </a:extLst>
          </p:cNvPr>
          <p:cNvSpPr txBox="1"/>
          <p:nvPr/>
        </p:nvSpPr>
        <p:spPr>
          <a:xfrm>
            <a:off x="19548146" y="16131253"/>
            <a:ext cx="88537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200" b="1" dirty="0"/>
              <a:t>Figura 3 </a:t>
            </a:r>
            <a:r>
              <a:rPr lang="pt-BR" sz="2200" dirty="0"/>
              <a:t>– Como você se autodeclara em relação à sua cor ou raça?</a:t>
            </a:r>
          </a:p>
        </p:txBody>
      </p:sp>
      <p:pic>
        <p:nvPicPr>
          <p:cNvPr id="45" name="image9.png" descr="Gráfico de respostas do Formulários Google. Título da pergunta: 2. Como você se autodeclara em relação à sua cor ou raça? . Número de respostas: 58 respostas.">
            <a:extLst>
              <a:ext uri="{FF2B5EF4-FFF2-40B4-BE49-F238E27FC236}">
                <a16:creationId xmlns:a16="http://schemas.microsoft.com/office/drawing/2014/main" id="{912B5845-6617-CE12-C368-1AFE61094267}"/>
              </a:ext>
            </a:extLst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30" t="27065" r="9606" b="9476"/>
          <a:stretch>
            <a:fillRect/>
          </a:stretch>
        </p:blipFill>
        <p:spPr bwMode="auto">
          <a:xfrm>
            <a:off x="19500109" y="16661051"/>
            <a:ext cx="8853706" cy="31454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6" name="CaixaDeTexto 45">
            <a:extLst>
              <a:ext uri="{FF2B5EF4-FFF2-40B4-BE49-F238E27FC236}">
                <a16:creationId xmlns:a16="http://schemas.microsoft.com/office/drawing/2014/main" id="{62699B18-3825-2644-BF6B-16F08F28C545}"/>
              </a:ext>
            </a:extLst>
          </p:cNvPr>
          <p:cNvSpPr txBox="1"/>
          <p:nvPr/>
        </p:nvSpPr>
        <p:spPr>
          <a:xfrm>
            <a:off x="22002857" y="19802500"/>
            <a:ext cx="33441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200" b="1" dirty="0"/>
              <a:t>Fonte:</a:t>
            </a:r>
            <a:r>
              <a:rPr lang="pt-BR" sz="2200" dirty="0"/>
              <a:t> os autores (2025)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12D0AF40-A947-1535-B591-AB91AB9CDF48}"/>
              </a:ext>
            </a:extLst>
          </p:cNvPr>
          <p:cNvSpPr txBox="1"/>
          <p:nvPr/>
        </p:nvSpPr>
        <p:spPr>
          <a:xfrm>
            <a:off x="26093372" y="11810773"/>
            <a:ext cx="40318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200" b="1" dirty="0"/>
              <a:t>Figura 2 – </a:t>
            </a:r>
            <a:r>
              <a:rPr lang="pt-BR" sz="2200" dirty="0"/>
              <a:t>Curso que leciona?</a:t>
            </a:r>
          </a:p>
        </p:txBody>
      </p:sp>
      <p:pic>
        <p:nvPicPr>
          <p:cNvPr id="48" name="image5.png" descr="Gráfico de respostas do Formulários Google. Título da pergunta: 3. Curso que leciona?. Número de respostas: 58 respostas.">
            <a:extLst>
              <a:ext uri="{FF2B5EF4-FFF2-40B4-BE49-F238E27FC236}">
                <a16:creationId xmlns:a16="http://schemas.microsoft.com/office/drawing/2014/main" id="{D854DFAA-C409-AF3B-A13B-EF82FFBA0432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3" t="22927" r="8468" b="9929"/>
          <a:stretch>
            <a:fillRect/>
          </a:stretch>
        </p:blipFill>
        <p:spPr bwMode="auto">
          <a:xfrm>
            <a:off x="24489808" y="12286367"/>
            <a:ext cx="7264995" cy="31333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9" name="CaixaDeTexto 48">
            <a:extLst>
              <a:ext uri="{FF2B5EF4-FFF2-40B4-BE49-F238E27FC236}">
                <a16:creationId xmlns:a16="http://schemas.microsoft.com/office/drawing/2014/main" id="{03BE9E8F-D2C7-E1C2-24FD-C6F5AA028643}"/>
              </a:ext>
            </a:extLst>
          </p:cNvPr>
          <p:cNvSpPr txBox="1"/>
          <p:nvPr/>
        </p:nvSpPr>
        <p:spPr>
          <a:xfrm>
            <a:off x="26395345" y="15410012"/>
            <a:ext cx="33441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200" b="1" dirty="0"/>
              <a:t>Fonte:</a:t>
            </a:r>
            <a:r>
              <a:rPr lang="pt-BR" sz="2200" dirty="0"/>
              <a:t> os autores (2025)</a:t>
            </a:r>
          </a:p>
        </p:txBody>
      </p:sp>
      <p:pic>
        <p:nvPicPr>
          <p:cNvPr id="50" name="image8.png" descr="Gráfico de respostas do Formulários Google. Título da pergunta: 8. Acredito que o uso da IA pode potencializar o desenvolvimento de competências profissionais dos estudantes.  . Número de respostas: 58 respostas.">
            <a:extLst>
              <a:ext uri="{FF2B5EF4-FFF2-40B4-BE49-F238E27FC236}">
                <a16:creationId xmlns:a16="http://schemas.microsoft.com/office/drawing/2014/main" id="{DDE7A26C-B334-AB45-9C56-C03158A41205}"/>
              </a:ext>
            </a:extLst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85" t="34590" r="12964" b="9570"/>
          <a:stretch>
            <a:fillRect/>
          </a:stretch>
        </p:blipFill>
        <p:spPr bwMode="auto">
          <a:xfrm>
            <a:off x="19659302" y="20954628"/>
            <a:ext cx="8853706" cy="32052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1" name="CaixaDeTexto 50">
            <a:extLst>
              <a:ext uri="{FF2B5EF4-FFF2-40B4-BE49-F238E27FC236}">
                <a16:creationId xmlns:a16="http://schemas.microsoft.com/office/drawing/2014/main" id="{9F649E2D-D04E-FA45-062B-FFCA0DA57AB2}"/>
              </a:ext>
            </a:extLst>
          </p:cNvPr>
          <p:cNvSpPr txBox="1"/>
          <p:nvPr/>
        </p:nvSpPr>
        <p:spPr>
          <a:xfrm>
            <a:off x="18369343" y="20539262"/>
            <a:ext cx="11237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200" b="1" dirty="0"/>
              <a:t>Figura 4 – </a:t>
            </a:r>
            <a:r>
              <a:rPr lang="pt-BR" sz="2200" dirty="0"/>
              <a:t>Já incorporei recursos de Inteligência Artificial em minhas práticas de ensino.</a:t>
            </a: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3CFA4D42-9C7E-FF30-C6F0-3E19A13DCF2A}"/>
              </a:ext>
            </a:extLst>
          </p:cNvPr>
          <p:cNvSpPr txBox="1"/>
          <p:nvPr/>
        </p:nvSpPr>
        <p:spPr>
          <a:xfrm>
            <a:off x="22302907" y="24244739"/>
            <a:ext cx="33441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200" b="1" dirty="0"/>
              <a:t>Fonte:</a:t>
            </a:r>
            <a:r>
              <a:rPr lang="pt-BR" sz="2200" dirty="0"/>
              <a:t> os autores (2025)</a:t>
            </a:r>
          </a:p>
        </p:txBody>
      </p:sp>
      <p:sp>
        <p:nvSpPr>
          <p:cNvPr id="53" name="Text Box 71">
            <a:extLst>
              <a:ext uri="{FF2B5EF4-FFF2-40B4-BE49-F238E27FC236}">
                <a16:creationId xmlns:a16="http://schemas.microsoft.com/office/drawing/2014/main" id="{C5139F15-EE84-E130-A1A8-8AFB64864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48789" y="25012332"/>
            <a:ext cx="15408762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3300" dirty="0"/>
              <a:t>	Portanto, os resultados demonstram que os/as docentes reconhecem o potencial da IA, mas não de forma simples ou tecnicista, evidenciando compreensão de que o recurso não substitui a função educativa baseada no diálogo, na problematização e na autoria reflexiva, como já defendia Freire (2011). A prática pedagógica, nesse contexto, assume caráter investigativo, mediador e crítico, em consonância com as </a:t>
            </a:r>
            <a:r>
              <a:rPr lang="pt-BR" sz="3300" dirty="0" err="1"/>
              <a:t>DCNs</a:t>
            </a:r>
            <a:r>
              <a:rPr lang="pt-BR" sz="3300" dirty="0"/>
              <a:t> que orientam a formação superior para o pensamento complexo e a responsabilidade social.</a:t>
            </a: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2840</TotalTime>
  <Words>1677</Words>
  <Application>Microsoft Office PowerPoint</Application>
  <PresentationFormat>Personalizar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Mary Carneiro</cp:lastModifiedBy>
  <cp:revision>99</cp:revision>
  <dcterms:created xsi:type="dcterms:W3CDTF">2009-08-05T17:04:46Z</dcterms:created>
  <dcterms:modified xsi:type="dcterms:W3CDTF">2025-11-11T13:39:30Z</dcterms:modified>
</cp:coreProperties>
</file>