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1656" y="-1254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76949"/>
            <a:ext cx="22409031" cy="1516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PREVENÇÃO E EDUCAÇÃO EM SAÚDE FRENTE À INTOXICAÇÃO POR METANOL: </a:t>
            </a:r>
          </a:p>
          <a:p>
            <a:pPr algn="ctr" defTabSz="1015468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PAPEL DOS PROFISSIONAIS DA ENFERMAGEM E VIGILÂNCIA SANITÁRIA</a:t>
            </a:r>
            <a:r>
              <a:rPr lang="pt-BR" sz="4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40616"/>
            <a:ext cx="22132703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Kamylla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Kaynara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Araújo Silva</a:t>
            </a:r>
            <a:r>
              <a:rPr lang="pt-BR" sz="37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Laura Maria de Morais Fernandes</a:t>
            </a:r>
            <a:r>
              <a:rPr lang="pt-BR" sz="37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Mayke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Henrique de Oliveira Lima</a:t>
            </a:r>
            <a:r>
              <a:rPr lang="pt-BR" sz="37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Francisco </a:t>
            </a:r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Iagor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Fonseca Mesquita </a:t>
            </a:r>
            <a:r>
              <a:rPr lang="pt-BR" sz="37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(5)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Maria </a:t>
            </a:r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Livya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Mesquita Silva </a:t>
            </a:r>
            <a:r>
              <a:rPr lang="pt-BR" sz="37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(6)</a:t>
            </a:r>
            <a:endParaRPr lang="pt-BR" sz="3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6027446"/>
            <a:ext cx="21005491" cy="2534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/>
              <a:t>(1) </a:t>
            </a:r>
            <a:r>
              <a:rPr lang="pt-BR" sz="1800" dirty="0"/>
              <a:t>Trabalho desenvolvido no Programa de Iniciação Científica (PIC) da Faculdade Evolução Alto Oeste - FACEP;</a:t>
            </a:r>
            <a:r>
              <a:rPr lang="pt-BR" sz="1800" baseline="30000" dirty="0"/>
              <a:t> </a:t>
            </a:r>
            <a:endParaRPr lang="pt-BR" sz="1800" dirty="0"/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(2)  </a:t>
            </a:r>
            <a:r>
              <a:rPr lang="pt-BR" sz="1800" dirty="0"/>
              <a:t>Estudante; FACULDADE E CURSO EVOLUÇÃO; Pau dos Ferros, RN; kamyllaaraujo12@icloud.com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(3)</a:t>
            </a:r>
            <a:r>
              <a:rPr lang="pt-BR" sz="1800" dirty="0"/>
              <a:t> Professor(a); </a:t>
            </a:r>
            <a:r>
              <a:rPr lang="pt-BR" sz="1800" dirty="0" err="1"/>
              <a:t>Esp</a:t>
            </a:r>
            <a:r>
              <a:rPr lang="pt-BR" sz="1800" dirty="0"/>
              <a:t>; Faculdade e Curso Evolução; Pau dos Ferros – RN, e-mail: laura.mmf@hotmail.com 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(4)</a:t>
            </a:r>
            <a:r>
              <a:rPr lang="pt-BR" sz="1800" dirty="0"/>
              <a:t> Estudante; FACULDADE E CURSO EVOLUÇÃO; São Miguel, RN; maykeapds@gmail.com</a:t>
            </a:r>
          </a:p>
          <a:p>
            <a:pPr algn="ctr">
              <a:lnSpc>
                <a:spcPct val="150000"/>
              </a:lnSpc>
            </a:pPr>
            <a:r>
              <a:rPr lang="pt-BR" sz="1800" dirty="0"/>
              <a:t> </a:t>
            </a:r>
            <a:r>
              <a:rPr lang="pt-BR" sz="1800" baseline="30000" dirty="0"/>
              <a:t>(5) </a:t>
            </a:r>
            <a:r>
              <a:rPr lang="pt-BR" sz="1800" dirty="0"/>
              <a:t>Estudante; FACULDADE E CURSO EVOLUÇÃO; Pau dos Ferros, RN; fcoiagor26@outlook.com</a:t>
            </a:r>
          </a:p>
          <a:p>
            <a:pPr algn="ctr">
              <a:lnSpc>
                <a:spcPct val="150000"/>
              </a:lnSpc>
            </a:pPr>
            <a:r>
              <a:rPr lang="pt-BR" sz="1800" baseline="30000" dirty="0"/>
              <a:t>(6) </a:t>
            </a:r>
            <a:r>
              <a:rPr lang="pt-BR" sz="1800" dirty="0"/>
              <a:t>Estudante; FACULDADE E CURSO EVOLUÇÃO; São Miguel, RN; marialivyamesquita@gmail.com</a:t>
            </a:r>
            <a:endParaRPr lang="pt-BR" sz="1800" baseline="30000" dirty="0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13134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9934948"/>
            <a:ext cx="23762640" cy="21405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300" b="1" dirty="0"/>
              <a:t>Introdução:</a:t>
            </a:r>
            <a:r>
              <a:rPr lang="pt-BR" sz="3300" dirty="0"/>
              <a:t> O avanço da tecnologia digital na saúde tem possibilitado a expansão de novas formas de cuidado oncológico, especialmente por meio da </a:t>
            </a:r>
            <a:r>
              <a:rPr lang="pt-BR" sz="3300" dirty="0" err="1"/>
              <a:t>teleoncologia</a:t>
            </a:r>
            <a:r>
              <a:rPr lang="pt-BR" sz="3300" dirty="0"/>
              <a:t>. Essa modalidade integra telemedicina, monitoramento remoto e suporte multiprofissional à distância, permitindo acompanhamento contínuo, troca de informações clínicas e adesão ao tratamento mesmo em regiões com menor infraestrutura hospitalar. Durante e após a pandemia de COVID-19, a </a:t>
            </a:r>
            <a:r>
              <a:rPr lang="pt-BR" sz="3300" dirty="0" err="1"/>
              <a:t>teleoncologia</a:t>
            </a:r>
            <a:r>
              <a:rPr lang="pt-BR" sz="3300" dirty="0"/>
              <a:t> consolidou-se como uma ferramenta essencial para garantir a continuidade do cuidado e reduzir as desigualdades no acesso ao tratamento oncológico. Além de favorecer a comunicação entre pacientes e equipes, contribui para a vigilância de sintomas, o ajuste de terapias e o acolhimento emocional, sem substituir o cuidado presencial, mas complementando-o de forma segura e eficiente. </a:t>
            </a:r>
            <a:r>
              <a:rPr lang="pt-BR" sz="3300" b="1" dirty="0"/>
              <a:t>Objetivo:</a:t>
            </a:r>
            <a:r>
              <a:rPr lang="pt-BR" sz="3300" dirty="0"/>
              <a:t> Analisar os avanços e desafios da </a:t>
            </a:r>
            <a:r>
              <a:rPr lang="pt-BR" sz="3300" dirty="0" err="1"/>
              <a:t>teleoncologia</a:t>
            </a:r>
            <a:r>
              <a:rPr lang="pt-BR" sz="3300" dirty="0"/>
              <a:t> e do acompanhamento remoto no cuidado ao paciente com câncer no Brasil, destacando seu impacto na adesão terapêutica, na integralidade do cuidado e na equidade de acesso aos serviços de oncologia. </a:t>
            </a:r>
            <a:r>
              <a:rPr lang="pt-BR" sz="3300" b="1" dirty="0"/>
              <a:t>Método:</a:t>
            </a:r>
            <a:r>
              <a:rPr lang="pt-BR" sz="3300" dirty="0"/>
              <a:t> Trata-se de uma revisão narrativa e descritiva, de abordagem qualitativa, realizada nas bases SciELO, LILACS e </a:t>
            </a:r>
            <a:r>
              <a:rPr lang="pt-BR" sz="3300" dirty="0" err="1"/>
              <a:t>PubMed</a:t>
            </a:r>
            <a:r>
              <a:rPr lang="pt-BR" sz="3300" dirty="0"/>
              <a:t>, além de relatórios técnicos do Instituto Nacional de Câncer (INCA), da Agência Nacional de Vigilância Sanitária (Anvisa) e da Organização Pan-Americana da Saúde (OPAS). Foram incluídas publicações de 2020 a 2025 que abordaram práticas de telemedicina oncológica, acompanhamento remoto, educação digital em saúde e qualidade do cuidado. A análise dos dados considerou resultados clínicos, tecnológicos e éticos. </a:t>
            </a:r>
            <a:r>
              <a:rPr lang="pt-BR" sz="3300" b="1" dirty="0"/>
              <a:t>Resultados:</a:t>
            </a:r>
            <a:r>
              <a:rPr lang="pt-BR" sz="3300" dirty="0"/>
              <a:t> A literatura aponta benefícios significativos da </a:t>
            </a:r>
            <a:r>
              <a:rPr lang="pt-BR" sz="3300" dirty="0" err="1"/>
              <a:t>teleoncologia</a:t>
            </a:r>
            <a:r>
              <a:rPr lang="pt-BR" sz="3300" dirty="0"/>
              <a:t>, como redução de deslocamentos, maior adesão ao tratamento e acompanhamento multiprofissional contínuo. Estudos nacionais destacam que o uso de plataformas digitais e aplicativos específicos permitiu monitorar efeitos adversos de quimioterapia oral, ajustar doses e promover educação em saúde. Experiências-piloto no SUS, como o programa </a:t>
            </a:r>
            <a:r>
              <a:rPr lang="pt-BR" sz="3300" dirty="0" err="1"/>
              <a:t>TeleSUS-Onco</a:t>
            </a:r>
            <a:r>
              <a:rPr lang="pt-BR" sz="3300" dirty="0"/>
              <a:t> (2024), mostraram que o acompanhamento remoto reduziu em até 40% as interrupções de tratamento em pacientes do interior do Nordeste. Contudo, os desafios persistem: infraestrutura digital precária em regiões vulneráveis, baixa inclusão tecnológica e ausência de protocolos padronizados de teleatendimento oncológico. A capacitação das equipes e a interoperabilidade dos sistemas de informação são apontadas como medidas prioritárias. </a:t>
            </a:r>
            <a:r>
              <a:rPr lang="pt-BR" sz="3300" b="1" dirty="0"/>
              <a:t>Conclusão:</a:t>
            </a:r>
            <a:r>
              <a:rPr lang="pt-BR" sz="3300" dirty="0"/>
              <a:t> A </a:t>
            </a:r>
            <a:r>
              <a:rPr lang="pt-BR" sz="3300" dirty="0" err="1"/>
              <a:t>teleoncologia</a:t>
            </a:r>
            <a:r>
              <a:rPr lang="pt-BR" sz="3300" dirty="0"/>
              <a:t> representa uma inovação estratégica para ampliar o acesso, a continuidade e a qualidade do cuidado oncológico, especialmente em territórios distantes dos grandes centros. Ao integrar tecnologias digitais ao cuidado humano, ela reforça os princípios da universalidade e integralidade do SUS. No entanto, é necessário investir em conectividade, educação digital em saúde e regulamentação ética, garantindo segurança, privacidade e equidade no uso dessas ferramentas. A incorporação efetiva da </a:t>
            </a:r>
            <a:r>
              <a:rPr lang="pt-BR" sz="3300" dirty="0" err="1"/>
              <a:t>teleoncologia</a:t>
            </a:r>
            <a:r>
              <a:rPr lang="pt-BR" sz="3300" dirty="0"/>
              <a:t> ao SUS pode transformar o modelo de atenção ao câncer, tornando-o mais acessível, resolutivo e centrado no paciente.</a:t>
            </a:r>
          </a:p>
          <a:p>
            <a:r>
              <a:rPr lang="pt-BR" sz="3300" b="1" dirty="0"/>
              <a:t>PALAVRAS-CHAVE:</a:t>
            </a:r>
            <a:r>
              <a:rPr lang="pt-BR" sz="3300" dirty="0"/>
              <a:t> </a:t>
            </a:r>
            <a:r>
              <a:rPr lang="pt-BR" sz="3300" dirty="0" err="1"/>
              <a:t>Teleoncologia</a:t>
            </a:r>
            <a:r>
              <a:rPr lang="pt-BR" sz="3300" dirty="0"/>
              <a:t>; Telemedicina; Oncologia; Acompanhamento remoto; SUS.</a:t>
            </a: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3000" b="1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3000" b="1" kern="100" dirty="0">
              <a:latin typeface="+mn-lt"/>
              <a:cs typeface="Times New Roman" panose="02020603050405020304" pitchFamily="18" charset="0"/>
            </a:endParaRPr>
          </a:p>
          <a:p>
            <a:r>
              <a:rPr lang="pt-BR" sz="3000" dirty="0"/>
              <a:t>ALMEIDA, R. F.; RIBEIRO, T. C. </a:t>
            </a:r>
            <a:r>
              <a:rPr lang="pt-BR" sz="3000" dirty="0" err="1"/>
              <a:t>Teleoncologia</a:t>
            </a:r>
            <a:r>
              <a:rPr lang="pt-BR" sz="3000" dirty="0"/>
              <a:t> e monitoramento remoto: desafios e perspectivas para o cuidado oncológico no Brasil. </a:t>
            </a:r>
            <a:r>
              <a:rPr lang="pt-BR" sz="3000" b="1" dirty="0"/>
              <a:t>Revista Brasileira de Enfermagem</a:t>
            </a:r>
            <a:r>
              <a:rPr lang="pt-BR" sz="3000" dirty="0"/>
              <a:t>, Brasília, v. 78, n. 3, p. e20240189, maio/jun. 2024. Disponível em: https://www.scielo.br/j/</a:t>
            </a:r>
            <a:r>
              <a:rPr lang="pt-BR" sz="3000" dirty="0" err="1"/>
              <a:t>reben</a:t>
            </a:r>
            <a:r>
              <a:rPr lang="pt-BR" sz="3000" dirty="0"/>
              <a:t>. Acesso em: 5 nov. 2025.</a:t>
            </a:r>
          </a:p>
          <a:p>
            <a:r>
              <a:rPr lang="pt-BR" sz="3000" dirty="0"/>
              <a:t> </a:t>
            </a:r>
          </a:p>
          <a:p>
            <a:r>
              <a:rPr lang="pt-BR" sz="3000" dirty="0"/>
              <a:t>BRASIL. Ministério da Saúde. </a:t>
            </a:r>
            <a:r>
              <a:rPr lang="pt-BR" sz="3000" b="1" dirty="0" err="1"/>
              <a:t>TeleSUS-Onco</a:t>
            </a:r>
            <a:r>
              <a:rPr lang="pt-BR" sz="3000" dirty="0"/>
              <a:t>: diretrizes para o acompanhamento remoto de pacientes oncológicos no SUS. Brasília: Ministério da Saúde, 2024. Disponível em: https://www.gov.br/</a:t>
            </a:r>
            <a:r>
              <a:rPr lang="pt-BR" sz="3000" dirty="0" err="1"/>
              <a:t>saude</a:t>
            </a:r>
            <a:r>
              <a:rPr lang="pt-BR" sz="3000" dirty="0"/>
              <a:t>/</a:t>
            </a:r>
            <a:r>
              <a:rPr lang="pt-BR" sz="3000" dirty="0" err="1"/>
              <a:t>pt</a:t>
            </a:r>
            <a:r>
              <a:rPr lang="pt-BR" sz="3000" dirty="0"/>
              <a:t>-br. Acesso em: 5 nov. 2025.</a:t>
            </a:r>
          </a:p>
          <a:p>
            <a:r>
              <a:rPr lang="pt-BR" sz="3000" dirty="0"/>
              <a:t> </a:t>
            </a:r>
          </a:p>
          <a:p>
            <a:r>
              <a:rPr lang="pt-BR" sz="3000" dirty="0"/>
              <a:t>INCA – Instituto Nacional de Câncer José Alencar Gomes da Silva. </a:t>
            </a:r>
            <a:r>
              <a:rPr lang="pt-BR" sz="3000" b="1" dirty="0"/>
              <a:t>Inovação digital e </a:t>
            </a:r>
            <a:r>
              <a:rPr lang="pt-BR" sz="3000" b="1" dirty="0" err="1"/>
              <a:t>teleoncologia</a:t>
            </a:r>
            <a:r>
              <a:rPr lang="pt-BR" sz="3000" dirty="0"/>
              <a:t>: estratégias para o cuidado integrado em oncologia. Rio de Janeiro: INCA, 2025. Disponível em: https://www.inca.gov.br. Acesso em: 5 nov. 2025.</a:t>
            </a:r>
          </a:p>
          <a:p>
            <a:r>
              <a:rPr lang="pt-BR" sz="3000" dirty="0"/>
              <a:t> </a:t>
            </a:r>
          </a:p>
          <a:p>
            <a:r>
              <a:rPr lang="pt-BR" sz="3000" dirty="0"/>
              <a:t>SOUZA, M. A. et al. Uso da telemedicina no acompanhamento de pacientes com câncer: revisão integrativa. </a:t>
            </a:r>
            <a:r>
              <a:rPr lang="pt-BR" sz="3000" b="1" dirty="0"/>
              <a:t>Cadernos de Saúde Pública</a:t>
            </a:r>
            <a:r>
              <a:rPr lang="pt-BR" sz="3000" dirty="0"/>
              <a:t>, Rio de Janeiro, v. 40, n. 2, p. e001322023, fev. 2023. Disponível em: https://www.scielo.br/j/</a:t>
            </a:r>
            <a:r>
              <a:rPr lang="pt-BR" sz="3000" dirty="0" err="1"/>
              <a:t>csp</a:t>
            </a:r>
            <a:r>
              <a:rPr lang="pt-BR" sz="3000" dirty="0"/>
              <a:t>. Acesso em: 5 nov. 2025.</a:t>
            </a:r>
            <a:endParaRPr lang="pt-BR" sz="3000" b="1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</TotalTime>
  <Words>954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Cliente</cp:lastModifiedBy>
  <cp:revision>103</cp:revision>
  <dcterms:created xsi:type="dcterms:W3CDTF">2009-08-05T17:04:46Z</dcterms:created>
  <dcterms:modified xsi:type="dcterms:W3CDTF">2025-11-10T13:27:06Z</dcterms:modified>
</cp:coreProperties>
</file>