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 varScale="1">
        <p:scale>
          <a:sx n="17" d="100"/>
          <a:sy n="17" d="100"/>
        </p:scale>
        <p:origin x="2506" y="82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3007727"/>
            <a:ext cx="22590223" cy="1454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4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EDUCAÇÃO EM SAÚDE E DIVERSIDADE: O PAPEL DA ENFERMAGEM NA PROMOÇÃO DA SAÚDE LGBTQIAPN+</a:t>
            </a:r>
            <a:r>
              <a:rPr lang="pt-BR" sz="42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598597"/>
            <a:ext cx="22132703" cy="115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3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 Micaely Magalhães </a:t>
            </a:r>
            <a:r>
              <a:rPr lang="pt-BR" sz="33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3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3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3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Lidia Hadija Alves de Souza </a:t>
            </a:r>
            <a:r>
              <a:rPr lang="pt-BR" sz="33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3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Elieide Gadelha da Silva</a:t>
            </a:r>
            <a:r>
              <a:rPr lang="pt-BR" sz="33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3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Eliennay Da Silva Maniçoba</a:t>
            </a:r>
            <a:r>
              <a:rPr lang="pt-BR" sz="33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pt-BR" sz="33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-FACEP;</a:t>
            </a: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Alto Oeste - FACEP; Pau dos Ferros, RN; </a:t>
            </a:r>
            <a:r>
              <a:rPr lang="pt-BR" sz="18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mikaamaga1982@gmail.com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Esp; Faculdade e Curso Evolução; Pau dos Ferros – RN, e-mail: </a:t>
            </a:r>
            <a:r>
              <a:rPr lang="pt-BR" sz="18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laura.mmf@hotmail.com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Evolução Alto Oeste - FACEP; São Miguel, RN</a:t>
            </a:r>
            <a:r>
              <a:rPr lang="pt-BR" sz="18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hadijasouzaofc@gmail.com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Alto Oeste - FACEP; Pau dos Ferros, RN; </a:t>
            </a:r>
            <a:r>
              <a:rPr lang="pt-BR" sz="18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elieidegadelha466@gmail.com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Alto Oeste - FACEP; São Miguel, RN; </a:t>
            </a:r>
            <a:r>
              <a:rPr lang="pt-BR" sz="18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eliennaysilva4@gmail.com 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9934948"/>
            <a:ext cx="23762640" cy="21129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Introdução: </a:t>
            </a:r>
            <a:r>
              <a:rPr lang="pt-B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enfermagem desempenha papel estratégico na consolidação do cuidado integral e humanizado dentro do Sistema Único de Saúde (SUS), especialmente quando se trata da promoção da saúde da população LGBTQIAPN+. A inclusão da diversidade sexual e de gênero nas práticas educativas é essencial para reduzir desigualdades, combater o preconceito institucional e garantir o acesso equitativo aos serviços de saúde. No entanto, ainda se observam lacunas na formação acadêmica e na educação permanente dos profissionais, o que repercute em condutas discriminatórias e fragilidade no acolhimento. Assim, discutir a atuação da enfermagem como agente transformador no campo da educação em saúde e diversidade é fundamental para o avanço das políticas de equidade e respeito à dignidade humana. </a:t>
            </a:r>
            <a:r>
              <a:rPr lang="pt-B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Objetivo:</a:t>
            </a:r>
            <a:r>
              <a:rPr lang="pt-B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Analisar o papel da enfermagem na promoção da saúde da população LGBTQIAPN+, com ênfase na educação em saúde como ferramenta de transformação social, combate ao preconceito e fortalecimento das práticas inclusivas no SUS. </a:t>
            </a:r>
            <a:r>
              <a:rPr lang="pt-B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Método:</a:t>
            </a:r>
            <a:r>
              <a:rPr lang="pt-B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Trata-se de uma revisão narrativa, qualitativa e descritiva, realizada nas bases SciELO, LILACS e Google Scholar, além de documentos oficiais do Ministério da Saúde e da Organização Pan-Americana da Saúde. Foram incluídos artigos e relatórios publicados entre 2018 e 2025 que abordaram educação em saúde, formação profissional em enfermagem e cuidado à população LGBTQIAPN+. A análise foi conduzida de forma integrativa, destacando experiências exitosas e lacunas na prática assistencial. </a:t>
            </a:r>
            <a:r>
              <a:rPr lang="pt-B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Resultados: </a:t>
            </a:r>
            <a:r>
              <a:rPr lang="pt-B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 estudos analisados evidenciam que a enfermagem tem papel central na promoção da equidade e na humanização do cuidado, sobretudo através de ações educativas em escolas, comunidades e unidades básicas de saúde. Pesquisas brasileiras indicam que programas de capacitação contínua e oficinas de sensibilização com equipes multiprofissionais contribuem para reduzir atitudes discriminatórias e aprimorar o acolhimento à população LGBTQIAPN+. Contudo, persistem desafios, como a ausência de conteúdos sobre diversidade sexual e de gênero nas grades curriculares e a escassez de protocolos específicos voltados a essa população. Projetos de extensão e ações de educação popular têm se mostrado eficazes na construção de ambientes de cuidado mais inclusivos e na desconstrução de estigmas sociais. </a:t>
            </a:r>
            <a:r>
              <a:rPr lang="pt-B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Conclusão:</a:t>
            </a:r>
            <a:r>
              <a:rPr lang="pt-B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enfermagem, como categoria majoritária na saúde brasileira, tem potencial transformador na promoção da equidade e no fortalecimento da saúde da população LGBTQIAPN+. O investimento em educação permanente, pesquisa e formação crítica sobre diversidade é essencial para consolidar práticas inclusivas e humanizadas. A atuação do enfermeiro como educador em saúde e agente de transformação social reafirma os princípios do SUS e contribui para uma sociedade mais justa, plural e respeitosa.</a:t>
            </a: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PALAVRAS-CHAVE:</a:t>
            </a:r>
            <a:r>
              <a:rPr lang="pt-B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Enfermagem; Educação em saúde; Diversidade; Saúde LGBTQIAPN+; Equidade.</a:t>
            </a: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8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BARBOSA, E. L.; LIMA, F. R. Educação permanente e diversidade sexual: desafios e perspectivas para a enfermagem. </a:t>
            </a:r>
            <a:r>
              <a:rPr lang="pt-BR" sz="26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Brasileira de Enfermagem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Brasília, v. 77, n. 3, p. e20230924, maio/jun. 2023. Disponível em: https://www.scielo.br/j/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reben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4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BRASIL. Ministério da Saúde. </a:t>
            </a:r>
            <a:r>
              <a:rPr lang="pt-BR" sz="26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Política Nacional de Saúde Integral de Lésbicas, Gays, Bissexuais, Travestis, Transexuais e Intersexos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Brasília: Ministério da Saúde, 2023. Disponível em: https://bvsms.saude.gov.br/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bvs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publicacoes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/politica_nacional_saude_integral_lgbt.pdf. Acesso em: 4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OPAS – Organização Pan-Americana da Saúde. </a:t>
            </a:r>
            <a:r>
              <a:rPr lang="pt-BR" sz="26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Educação e diversidade no contexto da saúde pública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recomendações para o cuidado inclusivo. Brasília: OPAS/OMS, 2024. Disponível em: https://www.paho.org/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4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SOUZA, M. H. et al. A formação da enfermagem para o cuidado da população LGBTQIA+: uma revisão integrativa. </a:t>
            </a:r>
            <a:r>
              <a:rPr lang="pt-BR" sz="26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de Enfermagem em Foco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Brasília, v. 15, n. 2, p. 98-108, abr./jun. 2024. Disponível em: https://revista.cofen.gov.br/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/enfermagem/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/5340. Acesso em: 4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VASCONCELOS, A. P.; OLIVEIRA, G. S. Educação em saúde e práticas inclusivas: o papel do enfermeiro na promoção da equidade de gênero e sexualidade. </a:t>
            </a:r>
            <a:r>
              <a:rPr lang="pt-BR" sz="26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Cadernos de Saúde Pública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Rio de Janeiro, v. 40, n. 5, p. e002312023, maio 2024. Disponível em: https://www.scielo.br/j/</a:t>
            </a:r>
            <a:r>
              <a:rPr lang="pt-BR" sz="26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csp</a:t>
            </a:r>
            <a:r>
              <a:rPr lang="pt-BR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4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1020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108</cp:revision>
  <dcterms:created xsi:type="dcterms:W3CDTF">2009-08-05T17:04:46Z</dcterms:created>
  <dcterms:modified xsi:type="dcterms:W3CDTF">2025-11-11T19:54:55Z</dcterms:modified>
</cp:coreProperties>
</file>