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
  </p:handoutMasterIdLst>
  <p:sldIdLst>
    <p:sldId id="257" r:id="rId2"/>
  </p:sldIdLst>
  <p:sldSz cx="32404050" cy="43205400"/>
  <p:notesSz cx="6858000" cy="9144000"/>
  <p:defaultTextStyle>
    <a:defPPr>
      <a:defRPr lang="pt-BR"/>
    </a:defPPr>
    <a:lvl1pPr algn="l" rtl="0" fontAlgn="base">
      <a:spcBef>
        <a:spcPct val="0"/>
      </a:spcBef>
      <a:spcAft>
        <a:spcPct val="0"/>
      </a:spcAft>
      <a:defRPr sz="8500" kern="1200">
        <a:solidFill>
          <a:schemeClr val="tx1"/>
        </a:solidFill>
        <a:latin typeface="Arial" pitchFamily="34" charset="0"/>
        <a:ea typeface="+mn-ea"/>
        <a:cs typeface="+mn-cs"/>
      </a:defRPr>
    </a:lvl1pPr>
    <a:lvl2pPr marL="457200" algn="l" rtl="0" fontAlgn="base">
      <a:spcBef>
        <a:spcPct val="0"/>
      </a:spcBef>
      <a:spcAft>
        <a:spcPct val="0"/>
      </a:spcAft>
      <a:defRPr sz="8500" kern="1200">
        <a:solidFill>
          <a:schemeClr val="tx1"/>
        </a:solidFill>
        <a:latin typeface="Arial" pitchFamily="34" charset="0"/>
        <a:ea typeface="+mn-ea"/>
        <a:cs typeface="+mn-cs"/>
      </a:defRPr>
    </a:lvl2pPr>
    <a:lvl3pPr marL="914400" algn="l" rtl="0" fontAlgn="base">
      <a:spcBef>
        <a:spcPct val="0"/>
      </a:spcBef>
      <a:spcAft>
        <a:spcPct val="0"/>
      </a:spcAft>
      <a:defRPr sz="8500" kern="1200">
        <a:solidFill>
          <a:schemeClr val="tx1"/>
        </a:solidFill>
        <a:latin typeface="Arial" pitchFamily="34" charset="0"/>
        <a:ea typeface="+mn-ea"/>
        <a:cs typeface="+mn-cs"/>
      </a:defRPr>
    </a:lvl3pPr>
    <a:lvl4pPr marL="1371600" algn="l" rtl="0" fontAlgn="base">
      <a:spcBef>
        <a:spcPct val="0"/>
      </a:spcBef>
      <a:spcAft>
        <a:spcPct val="0"/>
      </a:spcAft>
      <a:defRPr sz="8500" kern="1200">
        <a:solidFill>
          <a:schemeClr val="tx1"/>
        </a:solidFill>
        <a:latin typeface="Arial" pitchFamily="34" charset="0"/>
        <a:ea typeface="+mn-ea"/>
        <a:cs typeface="+mn-cs"/>
      </a:defRPr>
    </a:lvl4pPr>
    <a:lvl5pPr marL="1828800" algn="l" rtl="0" fontAlgn="base">
      <a:spcBef>
        <a:spcPct val="0"/>
      </a:spcBef>
      <a:spcAft>
        <a:spcPct val="0"/>
      </a:spcAft>
      <a:defRPr sz="8500" kern="1200">
        <a:solidFill>
          <a:schemeClr val="tx1"/>
        </a:solidFill>
        <a:latin typeface="Arial" pitchFamily="34" charset="0"/>
        <a:ea typeface="+mn-ea"/>
        <a:cs typeface="+mn-cs"/>
      </a:defRPr>
    </a:lvl5pPr>
    <a:lvl6pPr marL="2286000" algn="l" defTabSz="914400" rtl="0" eaLnBrk="1" latinLnBrk="0" hangingPunct="1">
      <a:defRPr sz="8500" kern="1200">
        <a:solidFill>
          <a:schemeClr val="tx1"/>
        </a:solidFill>
        <a:latin typeface="Arial" pitchFamily="34" charset="0"/>
        <a:ea typeface="+mn-ea"/>
        <a:cs typeface="+mn-cs"/>
      </a:defRPr>
    </a:lvl6pPr>
    <a:lvl7pPr marL="2743200" algn="l" defTabSz="914400" rtl="0" eaLnBrk="1" latinLnBrk="0" hangingPunct="1">
      <a:defRPr sz="8500" kern="1200">
        <a:solidFill>
          <a:schemeClr val="tx1"/>
        </a:solidFill>
        <a:latin typeface="Arial" pitchFamily="34" charset="0"/>
        <a:ea typeface="+mn-ea"/>
        <a:cs typeface="+mn-cs"/>
      </a:defRPr>
    </a:lvl7pPr>
    <a:lvl8pPr marL="3200400" algn="l" defTabSz="914400" rtl="0" eaLnBrk="1" latinLnBrk="0" hangingPunct="1">
      <a:defRPr sz="8500" kern="1200">
        <a:solidFill>
          <a:schemeClr val="tx1"/>
        </a:solidFill>
        <a:latin typeface="Arial" pitchFamily="34" charset="0"/>
        <a:ea typeface="+mn-ea"/>
        <a:cs typeface="+mn-cs"/>
      </a:defRPr>
    </a:lvl8pPr>
    <a:lvl9pPr marL="3657600" algn="l" defTabSz="914400" rtl="0" eaLnBrk="1" latinLnBrk="0" hangingPunct="1">
      <a:defRPr sz="8500"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13608">
          <p15:clr>
            <a:srgbClr val="A4A3A4"/>
          </p15:clr>
        </p15:guide>
        <p15:guide id="2" pos="10206">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343B"/>
    <a:srgbClr val="FF5658"/>
    <a:srgbClr val="D6543E"/>
    <a:srgbClr val="EC9A98"/>
    <a:srgbClr val="DB6A57"/>
    <a:srgbClr val="700000"/>
    <a:srgbClr val="29AB05"/>
    <a:srgbClr val="8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317EB1-09CF-E8BF-5AF3-6FD2B4F39B1A}" v="272" dt="2025-11-11T02:35:04.592"/>
  </p1510:revLst>
</p1510:revInfo>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Estilo Claro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0A15C55-8517-42AA-B614-E9B94910E393}" styleName="Estilo Médio 2 - Ênfase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Estilo Médio 2 - Ênfase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Estilo Mé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enhum Estilo, Nenhuma Grad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34" autoAdjust="0"/>
    <p:restoredTop sz="94364" autoAdjust="0"/>
  </p:normalViewPr>
  <p:slideViewPr>
    <p:cSldViewPr>
      <p:cViewPr>
        <p:scale>
          <a:sx n="10" d="100"/>
          <a:sy n="10" d="100"/>
        </p:scale>
        <p:origin x="2436" y="108"/>
      </p:cViewPr>
      <p:guideLst>
        <p:guide orient="horz" pos="13608"/>
        <p:guide pos="10206"/>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50" d="100"/>
          <a:sy n="50" d="100"/>
        </p:scale>
        <p:origin x="2970" y="54"/>
      </p:cViewPr>
      <p:guideLst/>
    </p:cSldViewPr>
  </p:notes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a:extLst>
              <a:ext uri="{FF2B5EF4-FFF2-40B4-BE49-F238E27FC236}">
                <a16:creationId xmlns:a16="http://schemas.microsoft.com/office/drawing/2014/main" id="{9C3F6B62-C67F-6B3A-3FCE-A2246A32BED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a:extLst>
              <a:ext uri="{FF2B5EF4-FFF2-40B4-BE49-F238E27FC236}">
                <a16:creationId xmlns:a16="http://schemas.microsoft.com/office/drawing/2014/main" id="{52D421E7-DEFD-1723-CDCF-926BAE635DC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2A4EF40-6485-452F-956A-577D94EB0FA0}" type="datetimeFigureOut">
              <a:rPr lang="pt-BR" smtClean="0"/>
              <a:t>10/11/2025</a:t>
            </a:fld>
            <a:endParaRPr lang="pt-BR"/>
          </a:p>
        </p:txBody>
      </p:sp>
      <p:sp>
        <p:nvSpPr>
          <p:cNvPr id="4" name="Espaço Reservado para Rodapé 3">
            <a:extLst>
              <a:ext uri="{FF2B5EF4-FFF2-40B4-BE49-F238E27FC236}">
                <a16:creationId xmlns:a16="http://schemas.microsoft.com/office/drawing/2014/main" id="{3148702E-D62F-ACFE-D841-500CFD171E0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a:extLst>
              <a:ext uri="{FF2B5EF4-FFF2-40B4-BE49-F238E27FC236}">
                <a16:creationId xmlns:a16="http://schemas.microsoft.com/office/drawing/2014/main" id="{F38206A9-4FDB-5853-F8F1-D8B859A7485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81BA978-9B6F-48FA-BF5C-AC3B8242E57D}" type="slidenum">
              <a:rPr lang="pt-BR" smtClean="0"/>
              <a:t>‹nº›</a:t>
            </a:fld>
            <a:endParaRPr lang="pt-BR"/>
          </a:p>
        </p:txBody>
      </p:sp>
    </p:spTree>
    <p:extLst>
      <p:ext uri="{BB962C8B-B14F-4D97-AF65-F5344CB8AC3E}">
        <p14:creationId xmlns:p14="http://schemas.microsoft.com/office/powerpoint/2010/main" val="407877952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Layout Personaliza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5D5C897-A567-8DF1-C27F-ACAABB037A61}"/>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C2713CE3-55EB-B43F-1CAC-749F6EAA3ED4}"/>
              </a:ext>
            </a:extLst>
          </p:cNvPr>
          <p:cNvSpPr>
            <a:spLocks noGrp="1"/>
          </p:cNvSpPr>
          <p:nvPr>
            <p:ph type="dt" sz="half" idx="10"/>
          </p:nvPr>
        </p:nvSpPr>
        <p:spPr/>
        <p:txBody>
          <a:bodyPr/>
          <a:lstStyle/>
          <a:p>
            <a:pPr>
              <a:defRPr/>
            </a:pPr>
            <a:endParaRPr lang="pt-BR"/>
          </a:p>
        </p:txBody>
      </p:sp>
      <p:sp>
        <p:nvSpPr>
          <p:cNvPr id="4" name="Espaço Reservado para Rodapé 3">
            <a:extLst>
              <a:ext uri="{FF2B5EF4-FFF2-40B4-BE49-F238E27FC236}">
                <a16:creationId xmlns:a16="http://schemas.microsoft.com/office/drawing/2014/main" id="{D24DB5A5-6709-8224-6EF9-53DD6EC157AF}"/>
              </a:ext>
            </a:extLst>
          </p:cNvPr>
          <p:cNvSpPr>
            <a:spLocks noGrp="1"/>
          </p:cNvSpPr>
          <p:nvPr>
            <p:ph type="ftr" sz="quarter" idx="11"/>
          </p:nvPr>
        </p:nvSpPr>
        <p:spPr/>
        <p:txBody>
          <a:bodyPr/>
          <a:lstStyle/>
          <a:p>
            <a:pPr>
              <a:defRPr/>
            </a:pPr>
            <a:endParaRPr lang="pt-BR"/>
          </a:p>
        </p:txBody>
      </p:sp>
      <p:sp>
        <p:nvSpPr>
          <p:cNvPr id="5" name="Espaço Reservado para Número de Slide 4">
            <a:extLst>
              <a:ext uri="{FF2B5EF4-FFF2-40B4-BE49-F238E27FC236}">
                <a16:creationId xmlns:a16="http://schemas.microsoft.com/office/drawing/2014/main" id="{B358BC14-1E6A-EB4B-136B-23DBFD144D17}"/>
              </a:ext>
            </a:extLst>
          </p:cNvPr>
          <p:cNvSpPr>
            <a:spLocks noGrp="1"/>
          </p:cNvSpPr>
          <p:nvPr>
            <p:ph type="sldNum" sz="quarter" idx="12"/>
          </p:nvPr>
        </p:nvSpPr>
        <p:spPr/>
        <p:txBody>
          <a:bodyPr/>
          <a:lstStyle/>
          <a:p>
            <a:pPr>
              <a:defRPr/>
            </a:pPr>
            <a:fld id="{6E90FC6F-B3B1-45A0-9D82-07D928996230}" type="slidenum">
              <a:rPr lang="pt-BR" smtClean="0"/>
              <a:pPr>
                <a:defRPr/>
              </a:pPr>
              <a:t>‹nº›</a:t>
            </a:fld>
            <a:endParaRPr lang="pt-BR"/>
          </a:p>
        </p:txBody>
      </p:sp>
    </p:spTree>
    <p:extLst>
      <p:ext uri="{BB962C8B-B14F-4D97-AF65-F5344CB8AC3E}">
        <p14:creationId xmlns:p14="http://schemas.microsoft.com/office/powerpoint/2010/main" val="1471315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pic>
        <p:nvPicPr>
          <p:cNvPr id="9" name="Imagem 8" descr="Uma imagem contendo Interface gráfica do usuário&#10;&#10;O conteúdo gerado por IA pode estar incorreto.">
            <a:extLst>
              <a:ext uri="{FF2B5EF4-FFF2-40B4-BE49-F238E27FC236}">
                <a16:creationId xmlns:a16="http://schemas.microsoft.com/office/drawing/2014/main" id="{35E7E913-D425-D32D-0C36-9DCDFC3DEEFD}"/>
              </a:ext>
            </a:extLst>
          </p:cNvPr>
          <p:cNvPicPr>
            <a:picLocks noChangeAspect="1"/>
          </p:cNvPicPr>
          <p:nvPr userDrawn="1"/>
        </p:nvPicPr>
        <p:blipFill>
          <a:blip r:embed="rId2">
            <a:extLst>
              <a:ext uri="{28A0092B-C50C-407E-A947-70E740481C1C}">
                <a14:useLocalDpi xmlns:a14="http://schemas.microsoft.com/office/drawing/2010/main" val="0"/>
              </a:ext>
            </a:extLst>
          </a:blip>
          <a:srcRect t="1529" r="1530" b="123"/>
          <a:stretch>
            <a:fillRect/>
          </a:stretch>
        </p:blipFill>
        <p:spPr>
          <a:xfrm>
            <a:off x="225" y="300"/>
            <a:ext cx="32436220" cy="43205400"/>
          </a:xfrm>
          <a:prstGeom prst="rect">
            <a:avLst/>
          </a:prstGeom>
        </p:spPr>
      </p:pic>
      <p:pic>
        <p:nvPicPr>
          <p:cNvPr id="8" name="Imagem 7" descr="Uma imagem contendo Interface gráfica do usuário&#10;&#10;O conteúdo gerado por IA pode estar incorreto.">
            <a:extLst>
              <a:ext uri="{FF2B5EF4-FFF2-40B4-BE49-F238E27FC236}">
                <a16:creationId xmlns:a16="http://schemas.microsoft.com/office/drawing/2014/main" id="{F7DCE147-7A35-9D56-AB94-770F4E6C7D78}"/>
              </a:ext>
            </a:extLst>
          </p:cNvPr>
          <p:cNvPicPr>
            <a:picLocks noChangeAspect="1"/>
          </p:cNvPicPr>
          <p:nvPr userDrawn="1"/>
        </p:nvPicPr>
        <p:blipFill>
          <a:blip r:embed="rId2">
            <a:extLst>
              <a:ext uri="{28A0092B-C50C-407E-A947-70E740481C1C}">
                <a14:useLocalDpi xmlns:a14="http://schemas.microsoft.com/office/drawing/2010/main" val="0"/>
              </a:ext>
            </a:extLst>
          </a:blip>
          <a:srcRect l="93" t="85969" r="1438" b="1883"/>
          <a:stretch>
            <a:fillRect/>
          </a:stretch>
        </p:blipFill>
        <p:spPr>
          <a:xfrm>
            <a:off x="225" y="37876508"/>
            <a:ext cx="32436220" cy="5337276"/>
          </a:xfrm>
          <a:prstGeom prst="rect">
            <a:avLst/>
          </a:prstGeom>
        </p:spPr>
      </p:pic>
      <p:sp>
        <p:nvSpPr>
          <p:cNvPr id="2" name="Título 1"/>
          <p:cNvSpPr>
            <a:spLocks noGrp="1"/>
          </p:cNvSpPr>
          <p:nvPr>
            <p:ph type="title"/>
          </p:nvPr>
        </p:nvSpPr>
        <p:spPr>
          <a:xfrm>
            <a:off x="1620838" y="815975"/>
            <a:ext cx="29162375" cy="7200900"/>
          </a:xfrm>
        </p:spPr>
        <p:txBody>
          <a:bodyPr/>
          <a:lstStyle/>
          <a:p>
            <a:r>
              <a:rPr lang="pt-BR"/>
              <a:t>Clique para editar o título mestre</a:t>
            </a:r>
          </a:p>
        </p:txBody>
      </p:sp>
      <p:sp>
        <p:nvSpPr>
          <p:cNvPr id="3" name="Espaço Reservado para Conteúdo 2"/>
          <p:cNvSpPr>
            <a:spLocks noGrp="1"/>
          </p:cNvSpPr>
          <p:nvPr>
            <p:ph idx="1"/>
          </p:nvPr>
        </p:nvSpPr>
        <p:spPr/>
        <p:txBody>
          <a:bodyPr/>
          <a:lstStyle/>
          <a:p>
            <a:pPr lvl="0"/>
            <a:r>
              <a:rPr lang="pt-BR" dirty="0"/>
              <a:t>Clique para editar o texto mestre</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4" name="Rectangle 4"/>
          <p:cNvSpPr>
            <a:spLocks noGrp="1" noChangeArrowheads="1"/>
          </p:cNvSpPr>
          <p:nvPr>
            <p:ph type="dt" sz="half" idx="10"/>
          </p:nvPr>
        </p:nvSpPr>
        <p:spPr>
          <a:ln/>
        </p:spPr>
        <p:txBody>
          <a:bodyPr/>
          <a:lstStyle>
            <a:lvl1pPr>
              <a:defRPr/>
            </a:lvl1pPr>
          </a:lstStyle>
          <a:p>
            <a:pPr>
              <a:defRPr/>
            </a:pPr>
            <a:endParaRPr lang="pt-BR"/>
          </a:p>
        </p:txBody>
      </p:sp>
      <p:sp>
        <p:nvSpPr>
          <p:cNvPr id="5" name="Rectangle 5"/>
          <p:cNvSpPr>
            <a:spLocks noGrp="1" noChangeArrowheads="1"/>
          </p:cNvSpPr>
          <p:nvPr>
            <p:ph type="ftr" sz="quarter" idx="11"/>
          </p:nvPr>
        </p:nvSpPr>
        <p:spPr>
          <a:ln/>
        </p:spPr>
        <p:txBody>
          <a:bodyPr/>
          <a:lstStyle>
            <a:lvl1pPr>
              <a:defRPr/>
            </a:lvl1pPr>
          </a:lstStyle>
          <a:p>
            <a:pPr>
              <a:defRPr/>
            </a:pPr>
            <a:endParaRPr lang="pt-BR"/>
          </a:p>
        </p:txBody>
      </p:sp>
      <p:sp>
        <p:nvSpPr>
          <p:cNvPr id="6" name="Rectangle 6"/>
          <p:cNvSpPr>
            <a:spLocks noGrp="1" noChangeArrowheads="1"/>
          </p:cNvSpPr>
          <p:nvPr>
            <p:ph type="sldNum" sz="quarter" idx="12"/>
          </p:nvPr>
        </p:nvSpPr>
        <p:spPr>
          <a:ln/>
        </p:spPr>
        <p:txBody>
          <a:bodyPr/>
          <a:lstStyle>
            <a:lvl1pPr>
              <a:defRPr/>
            </a:lvl1pPr>
          </a:lstStyle>
          <a:p>
            <a:pPr>
              <a:defRPr/>
            </a:pPr>
            <a:fld id="{10CC6B39-6F47-4908-B2AC-9BF47D74F4E4}" type="slidenum">
              <a:rPr lang="pt-BR"/>
              <a:pPr>
                <a:defRPr/>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0838" y="1730375"/>
            <a:ext cx="29162375" cy="7200900"/>
          </a:xfrm>
          <a:prstGeom prst="rect">
            <a:avLst/>
          </a:prstGeom>
          <a:noFill/>
          <a:ln w="9525">
            <a:noFill/>
            <a:miter lim="800000"/>
            <a:headEnd/>
            <a:tailEnd/>
          </a:ln>
        </p:spPr>
        <p:txBody>
          <a:bodyPr vert="horz" wrap="square" lIns="432054" tIns="216027" rIns="432054" bIns="216027" numCol="1" anchor="ctr" anchorCtr="0" compatLnSpc="1">
            <a:prstTxWarp prst="textNoShape">
              <a:avLst/>
            </a:prstTxWarp>
          </a:bodyPr>
          <a:lstStyle/>
          <a:p>
            <a:pPr lvl="0"/>
            <a:r>
              <a:rPr lang="pt-BR"/>
              <a:t>Clique para editar o estilo do título mestre</a:t>
            </a:r>
          </a:p>
        </p:txBody>
      </p:sp>
      <p:sp>
        <p:nvSpPr>
          <p:cNvPr id="1027" name="Rectangle 3"/>
          <p:cNvSpPr>
            <a:spLocks noGrp="1" noChangeArrowheads="1"/>
          </p:cNvSpPr>
          <p:nvPr>
            <p:ph type="body" idx="1"/>
          </p:nvPr>
        </p:nvSpPr>
        <p:spPr bwMode="auto">
          <a:xfrm>
            <a:off x="1620838" y="10080625"/>
            <a:ext cx="29162375" cy="28514675"/>
          </a:xfrm>
          <a:prstGeom prst="rect">
            <a:avLst/>
          </a:prstGeom>
          <a:noFill/>
          <a:ln w="9525">
            <a:noFill/>
            <a:miter lim="800000"/>
            <a:headEnd/>
            <a:tailEnd/>
          </a:ln>
        </p:spPr>
        <p:txBody>
          <a:bodyPr vert="horz" wrap="square" lIns="432054" tIns="216027" rIns="432054" bIns="216027" numCol="1" anchor="t" anchorCtr="0" compatLnSpc="1">
            <a:prstTxWarp prst="textNoShape">
              <a:avLst/>
            </a:prstTxWarp>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1028" name="Rectangle 4"/>
          <p:cNvSpPr>
            <a:spLocks noGrp="1" noChangeArrowheads="1"/>
          </p:cNvSpPr>
          <p:nvPr>
            <p:ph type="dt" sz="half" idx="2"/>
          </p:nvPr>
        </p:nvSpPr>
        <p:spPr bwMode="auto">
          <a:xfrm>
            <a:off x="1620838" y="39344600"/>
            <a:ext cx="7559675" cy="3000375"/>
          </a:xfrm>
          <a:prstGeom prst="rect">
            <a:avLst/>
          </a:prstGeom>
          <a:noFill/>
          <a:ln>
            <a:noFill/>
          </a:ln>
          <a:effectLst/>
        </p:spPr>
        <p:txBody>
          <a:bodyPr vert="horz" wrap="square" lIns="432054" tIns="216027" rIns="432054" bIns="216027" numCol="1" anchor="t" anchorCtr="0" compatLnSpc="1">
            <a:prstTxWarp prst="textNoShape">
              <a:avLst/>
            </a:prstTxWarp>
          </a:bodyPr>
          <a:lstStyle>
            <a:lvl1pPr>
              <a:defRPr sz="6600">
                <a:latin typeface="Arial" pitchFamily="34" charset="0"/>
              </a:defRPr>
            </a:lvl1pPr>
          </a:lstStyle>
          <a:p>
            <a:pPr>
              <a:defRPr/>
            </a:pPr>
            <a:endParaRPr lang="pt-BR"/>
          </a:p>
        </p:txBody>
      </p:sp>
      <p:sp>
        <p:nvSpPr>
          <p:cNvPr id="1029" name="Rectangle 5"/>
          <p:cNvSpPr>
            <a:spLocks noGrp="1" noChangeArrowheads="1"/>
          </p:cNvSpPr>
          <p:nvPr>
            <p:ph type="ftr" sz="quarter" idx="3"/>
          </p:nvPr>
        </p:nvSpPr>
        <p:spPr bwMode="auto">
          <a:xfrm>
            <a:off x="11071225" y="39344600"/>
            <a:ext cx="10261600" cy="3000375"/>
          </a:xfrm>
          <a:prstGeom prst="rect">
            <a:avLst/>
          </a:prstGeom>
          <a:noFill/>
          <a:ln>
            <a:noFill/>
          </a:ln>
          <a:effectLst/>
        </p:spPr>
        <p:txBody>
          <a:bodyPr vert="horz" wrap="square" lIns="432054" tIns="216027" rIns="432054" bIns="216027" numCol="1" anchor="t" anchorCtr="0" compatLnSpc="1">
            <a:prstTxWarp prst="textNoShape">
              <a:avLst/>
            </a:prstTxWarp>
          </a:bodyPr>
          <a:lstStyle>
            <a:lvl1pPr algn="ctr">
              <a:defRPr sz="6600">
                <a:latin typeface="Arial" pitchFamily="34" charset="0"/>
              </a:defRPr>
            </a:lvl1pPr>
          </a:lstStyle>
          <a:p>
            <a:pPr>
              <a:defRPr/>
            </a:pPr>
            <a:endParaRPr lang="pt-BR"/>
          </a:p>
        </p:txBody>
      </p:sp>
      <p:sp>
        <p:nvSpPr>
          <p:cNvPr id="1030" name="Rectangle 6"/>
          <p:cNvSpPr>
            <a:spLocks noGrp="1" noChangeArrowheads="1"/>
          </p:cNvSpPr>
          <p:nvPr>
            <p:ph type="sldNum" sz="quarter" idx="4"/>
          </p:nvPr>
        </p:nvSpPr>
        <p:spPr bwMode="auto">
          <a:xfrm>
            <a:off x="23223538" y="39344600"/>
            <a:ext cx="7559675" cy="3000375"/>
          </a:xfrm>
          <a:prstGeom prst="rect">
            <a:avLst/>
          </a:prstGeom>
          <a:noFill/>
          <a:ln>
            <a:noFill/>
          </a:ln>
          <a:effectLst/>
        </p:spPr>
        <p:txBody>
          <a:bodyPr vert="horz" wrap="square" lIns="432054" tIns="216027" rIns="432054" bIns="216027" numCol="1" anchor="t" anchorCtr="0" compatLnSpc="1">
            <a:prstTxWarp prst="textNoShape">
              <a:avLst/>
            </a:prstTxWarp>
          </a:bodyPr>
          <a:lstStyle>
            <a:lvl1pPr algn="r">
              <a:defRPr sz="6600">
                <a:latin typeface="Arial" pitchFamily="34" charset="0"/>
              </a:defRPr>
            </a:lvl1pPr>
          </a:lstStyle>
          <a:p>
            <a:pPr>
              <a:defRPr/>
            </a:pPr>
            <a:fld id="{6E90FC6F-B3B1-45A0-9D82-07D928996230}" type="slidenum">
              <a:rPr lang="pt-BR"/>
              <a:pPr>
                <a:defRPr/>
              </a:pPr>
              <a:t>‹nº›</a:t>
            </a:fld>
            <a:endParaRPr lang="pt-BR"/>
          </a:p>
        </p:txBody>
      </p:sp>
    </p:spTree>
  </p:cSld>
  <p:clrMap bg1="lt1" tx1="dk1" bg2="lt2" tx2="dk2" accent1="accent1" accent2="accent2" accent3="accent3" accent4="accent4" accent5="accent5" accent6="accent6" hlink="hlink" folHlink="folHlink"/>
  <p:sldLayoutIdLst>
    <p:sldLayoutId id="2147483651" r:id="rId1"/>
    <p:sldLayoutId id="2147483650" r:id="rId2"/>
  </p:sldLayoutIdLst>
  <p:txStyles>
    <p:titleStyle>
      <a:lvl1pPr algn="ctr" defTabSz="4321175" rtl="0" eaLnBrk="0" fontAlgn="base" hangingPunct="0">
        <a:spcBef>
          <a:spcPct val="0"/>
        </a:spcBef>
        <a:spcAft>
          <a:spcPct val="0"/>
        </a:spcAft>
        <a:defRPr sz="20800">
          <a:solidFill>
            <a:schemeClr val="tx2"/>
          </a:solidFill>
          <a:latin typeface="+mj-lt"/>
          <a:ea typeface="+mj-ea"/>
          <a:cs typeface="+mj-cs"/>
        </a:defRPr>
      </a:lvl1pPr>
      <a:lvl2pPr algn="ctr" defTabSz="4321175" rtl="0" eaLnBrk="0" fontAlgn="base" hangingPunct="0">
        <a:spcBef>
          <a:spcPct val="0"/>
        </a:spcBef>
        <a:spcAft>
          <a:spcPct val="0"/>
        </a:spcAft>
        <a:defRPr sz="20800">
          <a:solidFill>
            <a:schemeClr val="tx2"/>
          </a:solidFill>
          <a:latin typeface="Arial" charset="0"/>
        </a:defRPr>
      </a:lvl2pPr>
      <a:lvl3pPr algn="ctr" defTabSz="4321175" rtl="0" eaLnBrk="0" fontAlgn="base" hangingPunct="0">
        <a:spcBef>
          <a:spcPct val="0"/>
        </a:spcBef>
        <a:spcAft>
          <a:spcPct val="0"/>
        </a:spcAft>
        <a:defRPr sz="20800">
          <a:solidFill>
            <a:schemeClr val="tx2"/>
          </a:solidFill>
          <a:latin typeface="Arial" charset="0"/>
        </a:defRPr>
      </a:lvl3pPr>
      <a:lvl4pPr algn="ctr" defTabSz="4321175" rtl="0" eaLnBrk="0" fontAlgn="base" hangingPunct="0">
        <a:spcBef>
          <a:spcPct val="0"/>
        </a:spcBef>
        <a:spcAft>
          <a:spcPct val="0"/>
        </a:spcAft>
        <a:defRPr sz="20800">
          <a:solidFill>
            <a:schemeClr val="tx2"/>
          </a:solidFill>
          <a:latin typeface="Arial" charset="0"/>
        </a:defRPr>
      </a:lvl4pPr>
      <a:lvl5pPr algn="ctr" defTabSz="4321175" rtl="0" eaLnBrk="0" fontAlgn="base" hangingPunct="0">
        <a:spcBef>
          <a:spcPct val="0"/>
        </a:spcBef>
        <a:spcAft>
          <a:spcPct val="0"/>
        </a:spcAft>
        <a:defRPr sz="20800">
          <a:solidFill>
            <a:schemeClr val="tx2"/>
          </a:solidFill>
          <a:latin typeface="Arial" charset="0"/>
        </a:defRPr>
      </a:lvl5pPr>
      <a:lvl6pPr marL="457200" algn="ctr" defTabSz="4321175" rtl="0" fontAlgn="base">
        <a:spcBef>
          <a:spcPct val="0"/>
        </a:spcBef>
        <a:spcAft>
          <a:spcPct val="0"/>
        </a:spcAft>
        <a:defRPr sz="20800">
          <a:solidFill>
            <a:schemeClr val="tx2"/>
          </a:solidFill>
          <a:latin typeface="Arial" charset="0"/>
        </a:defRPr>
      </a:lvl6pPr>
      <a:lvl7pPr marL="914400" algn="ctr" defTabSz="4321175" rtl="0" fontAlgn="base">
        <a:spcBef>
          <a:spcPct val="0"/>
        </a:spcBef>
        <a:spcAft>
          <a:spcPct val="0"/>
        </a:spcAft>
        <a:defRPr sz="20800">
          <a:solidFill>
            <a:schemeClr val="tx2"/>
          </a:solidFill>
          <a:latin typeface="Arial" charset="0"/>
        </a:defRPr>
      </a:lvl7pPr>
      <a:lvl8pPr marL="1371600" algn="ctr" defTabSz="4321175" rtl="0" fontAlgn="base">
        <a:spcBef>
          <a:spcPct val="0"/>
        </a:spcBef>
        <a:spcAft>
          <a:spcPct val="0"/>
        </a:spcAft>
        <a:defRPr sz="20800">
          <a:solidFill>
            <a:schemeClr val="tx2"/>
          </a:solidFill>
          <a:latin typeface="Arial" charset="0"/>
        </a:defRPr>
      </a:lvl8pPr>
      <a:lvl9pPr marL="1828800" algn="ctr" defTabSz="4321175" rtl="0" fontAlgn="base">
        <a:spcBef>
          <a:spcPct val="0"/>
        </a:spcBef>
        <a:spcAft>
          <a:spcPct val="0"/>
        </a:spcAft>
        <a:defRPr sz="20800">
          <a:solidFill>
            <a:schemeClr val="tx2"/>
          </a:solidFill>
          <a:latin typeface="Arial" charset="0"/>
        </a:defRPr>
      </a:lvl9pPr>
    </p:titleStyle>
    <p:bodyStyle>
      <a:lvl1pPr marL="1620838" indent="-1620838" algn="l" defTabSz="4321175" rtl="0" eaLnBrk="0" fontAlgn="base" hangingPunct="0">
        <a:spcBef>
          <a:spcPct val="20000"/>
        </a:spcBef>
        <a:spcAft>
          <a:spcPct val="0"/>
        </a:spcAft>
        <a:buChar char="•"/>
        <a:defRPr sz="15100">
          <a:solidFill>
            <a:schemeClr val="tx1"/>
          </a:solidFill>
          <a:latin typeface="+mn-lt"/>
          <a:ea typeface="+mn-ea"/>
          <a:cs typeface="+mn-cs"/>
        </a:defRPr>
      </a:lvl1pPr>
      <a:lvl2pPr marL="3509963" indent="-1349375" algn="l" defTabSz="4321175" rtl="0" eaLnBrk="0" fontAlgn="base" hangingPunct="0">
        <a:spcBef>
          <a:spcPct val="20000"/>
        </a:spcBef>
        <a:spcAft>
          <a:spcPct val="0"/>
        </a:spcAft>
        <a:buChar char="–"/>
        <a:defRPr sz="13200">
          <a:solidFill>
            <a:schemeClr val="tx1"/>
          </a:solidFill>
          <a:latin typeface="+mn-lt"/>
        </a:defRPr>
      </a:lvl2pPr>
      <a:lvl3pPr marL="5400675" indent="-1079500" algn="l" defTabSz="4321175" rtl="0" eaLnBrk="0" fontAlgn="base" hangingPunct="0">
        <a:spcBef>
          <a:spcPct val="20000"/>
        </a:spcBef>
        <a:spcAft>
          <a:spcPct val="0"/>
        </a:spcAft>
        <a:buChar char="•"/>
        <a:defRPr sz="11300">
          <a:solidFill>
            <a:schemeClr val="tx1"/>
          </a:solidFill>
          <a:latin typeface="+mn-lt"/>
        </a:defRPr>
      </a:lvl3pPr>
      <a:lvl4pPr marL="7561263" indent="-1081088" algn="l" defTabSz="4321175" rtl="0" eaLnBrk="0" fontAlgn="base" hangingPunct="0">
        <a:spcBef>
          <a:spcPct val="20000"/>
        </a:spcBef>
        <a:spcAft>
          <a:spcPct val="0"/>
        </a:spcAft>
        <a:buChar char="–"/>
        <a:defRPr sz="9500">
          <a:solidFill>
            <a:schemeClr val="tx1"/>
          </a:solidFill>
          <a:latin typeface="+mn-lt"/>
        </a:defRPr>
      </a:lvl4pPr>
      <a:lvl5pPr marL="9721850" indent="-1081088" algn="l" defTabSz="4321175" rtl="0" eaLnBrk="0" fontAlgn="base" hangingPunct="0">
        <a:spcBef>
          <a:spcPct val="20000"/>
        </a:spcBef>
        <a:spcAft>
          <a:spcPct val="0"/>
        </a:spcAft>
        <a:buChar char="»"/>
        <a:defRPr sz="9500">
          <a:solidFill>
            <a:schemeClr val="tx1"/>
          </a:solidFill>
          <a:latin typeface="+mn-lt"/>
        </a:defRPr>
      </a:lvl5pPr>
      <a:lvl6pPr marL="10179050" indent="-1081088" algn="l" defTabSz="4321175" rtl="0" fontAlgn="base">
        <a:spcBef>
          <a:spcPct val="20000"/>
        </a:spcBef>
        <a:spcAft>
          <a:spcPct val="0"/>
        </a:spcAft>
        <a:buChar char="»"/>
        <a:defRPr sz="9500">
          <a:solidFill>
            <a:schemeClr val="tx1"/>
          </a:solidFill>
          <a:latin typeface="+mn-lt"/>
        </a:defRPr>
      </a:lvl6pPr>
      <a:lvl7pPr marL="10636250" indent="-1081088" algn="l" defTabSz="4321175" rtl="0" fontAlgn="base">
        <a:spcBef>
          <a:spcPct val="20000"/>
        </a:spcBef>
        <a:spcAft>
          <a:spcPct val="0"/>
        </a:spcAft>
        <a:buChar char="»"/>
        <a:defRPr sz="9500">
          <a:solidFill>
            <a:schemeClr val="tx1"/>
          </a:solidFill>
          <a:latin typeface="+mn-lt"/>
        </a:defRPr>
      </a:lvl7pPr>
      <a:lvl8pPr marL="11093450" indent="-1081088" algn="l" defTabSz="4321175" rtl="0" fontAlgn="base">
        <a:spcBef>
          <a:spcPct val="20000"/>
        </a:spcBef>
        <a:spcAft>
          <a:spcPct val="0"/>
        </a:spcAft>
        <a:buChar char="»"/>
        <a:defRPr sz="9500">
          <a:solidFill>
            <a:schemeClr val="tx1"/>
          </a:solidFill>
          <a:latin typeface="+mn-lt"/>
        </a:defRPr>
      </a:lvl8pPr>
      <a:lvl9pPr marL="11550650" indent="-1081088" algn="l" defTabSz="4321175" rtl="0" fontAlgn="base">
        <a:spcBef>
          <a:spcPct val="20000"/>
        </a:spcBef>
        <a:spcAft>
          <a:spcPct val="0"/>
        </a:spcAft>
        <a:buChar char="»"/>
        <a:defRPr sz="9500">
          <a:solidFill>
            <a:schemeClr val="tx1"/>
          </a:solidFill>
          <a:latin typeface="+mn-lt"/>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hyperlink" Target="mailto:pedrohugo1725@gmail.com" TargetMode="External"/><Relationship Id="rId7" Type="http://schemas.openxmlformats.org/officeDocument/2006/relationships/image" Target="../media/image3.png"/><Relationship Id="rId2" Type="http://schemas.openxmlformats.org/officeDocument/2006/relationships/hyperlink" Target="https://agenciabrasil.ebc.com.br" TargetMode="Externa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hyperlink" Target="mailto:fernaandopl@gmail.com" TargetMode="External"/><Relationship Id="rId4" Type="http://schemas.openxmlformats.org/officeDocument/2006/relationships/hyperlink" Target="mailto:gislanea473@gmail.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50">
            <a:extLst>
              <a:ext uri="{FF2B5EF4-FFF2-40B4-BE49-F238E27FC236}">
                <a16:creationId xmlns:a16="http://schemas.microsoft.com/office/drawing/2014/main" id="{54BF8EDE-4B63-4AD0-A301-54521546345D}"/>
              </a:ext>
            </a:extLst>
          </p:cNvPr>
          <p:cNvSpPr txBox="1">
            <a:spLocks noChangeArrowheads="1"/>
          </p:cNvSpPr>
          <p:nvPr/>
        </p:nvSpPr>
        <p:spPr bwMode="auto">
          <a:xfrm>
            <a:off x="792313" y="11809612"/>
            <a:ext cx="14141841" cy="9941183"/>
          </a:xfrm>
          <a:prstGeom prst="rect">
            <a:avLst/>
          </a:prstGeom>
          <a:noFill/>
          <a:ln w="9525">
            <a:noFill/>
            <a:miter lim="800000"/>
            <a:headEnd/>
            <a:tailEnd/>
          </a:ln>
        </p:spPr>
        <p:txBody>
          <a:bodyPr wrap="square" lIns="91440" tIns="45720" rIns="91440" bIns="45720" anchor="t">
            <a:spAutoFit/>
          </a:bodyPr>
          <a:lstStyle/>
          <a:p>
            <a:pPr indent="714375" algn="just"/>
            <a:r>
              <a:rPr lang="pt-BR" sz="4000" dirty="0">
                <a:latin typeface="Arial"/>
                <a:cs typeface="Arial"/>
              </a:rPr>
              <a:t>	A Inteligência Artificial (IA) tem ganhado grande espaço na rotina acadêmica, sendo utilizada para apoio na aprendizagem, pesquisa e produção de trabalhos. Segundo a Agência Brasil (2024), sete em cada dez estudantes do ensino superior utilizam ferramentas de IA em suas atividades educacionais.</a:t>
            </a:r>
          </a:p>
          <a:p>
            <a:pPr indent="714375" algn="just"/>
            <a:r>
              <a:rPr lang="pt-BR" sz="4000" dirty="0">
                <a:latin typeface="Arial"/>
                <a:cs typeface="Arial"/>
              </a:rPr>
              <a:t>O uso dessas tecnologias pode contribuir para o desenvolvimento de competências digitais, cognitivas e informacionais (LIMA; SOUZA, 2024), mas quando ocorre sem orientação pode gerar dependência e reduzir a autonomia intelectual (OLIVEIRA; MATOS, 2022). Assim, o tempo de uso pode indicar se a ferramenta é acessada por hábito ou por necessidade acadêmica.</a:t>
            </a:r>
          </a:p>
          <a:p>
            <a:pPr indent="714375" algn="just"/>
            <a:r>
              <a:rPr lang="pt-BR" sz="4000" dirty="0">
                <a:latin typeface="Arial"/>
                <a:cs typeface="Arial"/>
              </a:rPr>
              <a:t>Diante desse cenário, o objetivo desse estudo analisar a relação entre o tempo de uso de ferramentas de IA e as competências desenvolvidas pelos estudantes da FACEP.</a:t>
            </a:r>
            <a:endParaRPr lang="pt-BR" dirty="0">
              <a:latin typeface="Arial"/>
              <a:cs typeface="Arial"/>
            </a:endParaRPr>
          </a:p>
        </p:txBody>
      </p:sp>
      <p:sp>
        <p:nvSpPr>
          <p:cNvPr id="7" name="Text Box 71">
            <a:extLst>
              <a:ext uri="{FF2B5EF4-FFF2-40B4-BE49-F238E27FC236}">
                <a16:creationId xmlns:a16="http://schemas.microsoft.com/office/drawing/2014/main" id="{F616F8B7-0C66-45AF-8FFE-4021BD976EEF}"/>
              </a:ext>
            </a:extLst>
          </p:cNvPr>
          <p:cNvSpPr txBox="1">
            <a:spLocks noChangeArrowheads="1"/>
          </p:cNvSpPr>
          <p:nvPr/>
        </p:nvSpPr>
        <p:spPr bwMode="auto">
          <a:xfrm>
            <a:off x="939382" y="25310332"/>
            <a:ext cx="13963001" cy="9941183"/>
          </a:xfrm>
          <a:prstGeom prst="rect">
            <a:avLst/>
          </a:prstGeom>
          <a:noFill/>
          <a:ln w="9525">
            <a:noFill/>
            <a:miter lim="800000"/>
            <a:headEnd/>
            <a:tailEnd/>
          </a:ln>
        </p:spPr>
        <p:txBody>
          <a:bodyPr wrap="square" lIns="91440" tIns="45720" rIns="91440" bIns="45720" anchor="t">
            <a:spAutoFit/>
          </a:bodyPr>
          <a:lstStyle/>
          <a:p>
            <a:pPr algn="just"/>
            <a:r>
              <a:rPr lang="pt-BR" sz="4000">
                <a:latin typeface="Arial"/>
                <a:cs typeface="Arial"/>
              </a:rPr>
              <a:t>O estudo possui abordagem quantitativa e caráter descritivo, buscando analisar a relação entre o tempo de uso das ferramentas de Inteligência Artificial e as competências desenvolvidas pelos estudantes da FACEP.</a:t>
            </a:r>
          </a:p>
          <a:p>
            <a:pPr algn="just"/>
            <a:r>
              <a:rPr lang="pt-BR" sz="4000" dirty="0">
                <a:latin typeface="Arial"/>
                <a:cs typeface="Arial"/>
              </a:rPr>
              <a:t> Os dados foram obtidos por meio de um questionário online estruturado, composto apenas por questões fechadas e aplicado via Google </a:t>
            </a:r>
            <a:r>
              <a:rPr lang="pt-BR" sz="4000" dirty="0" err="1">
                <a:latin typeface="Arial"/>
                <a:cs typeface="Arial"/>
              </a:rPr>
              <a:t>Forms</a:t>
            </a:r>
            <a:r>
              <a:rPr lang="pt-BR" sz="4000" dirty="0">
                <a:latin typeface="Arial"/>
                <a:cs typeface="Arial"/>
              </a:rPr>
              <a:t> aos estudantes dos cursos presenciais da instituição, durante o semestre 2025.2, de forma voluntária, anônima e consentida.</a:t>
            </a:r>
          </a:p>
          <a:p>
            <a:pPr algn="just"/>
            <a:r>
              <a:rPr lang="pt-BR" sz="4000" dirty="0">
                <a:latin typeface="Arial"/>
                <a:cs typeface="Arial"/>
              </a:rPr>
              <a:t> Após a coleta, as respostas foram organizadas em planilhas eletrônicas e analisadas por estatística descritiva, com cálculo de frequências absolutas e relativas. Essa análise permitiu identificar padrões de comportamento em relação ao tempo de uso da IA e às competências mais mencionadas pelos participantes, possibilitando a comparação entre os diferentes perfis de usuários.</a:t>
            </a:r>
            <a:endParaRPr lang="pt-BR" dirty="0">
              <a:latin typeface="Arial"/>
              <a:cs typeface="Arial"/>
            </a:endParaRPr>
          </a:p>
        </p:txBody>
      </p:sp>
      <p:sp>
        <p:nvSpPr>
          <p:cNvPr id="8" name="Text Box 73">
            <a:extLst>
              <a:ext uri="{FF2B5EF4-FFF2-40B4-BE49-F238E27FC236}">
                <a16:creationId xmlns:a16="http://schemas.microsoft.com/office/drawing/2014/main" id="{A1810356-9C06-4B4C-8193-BAC31FCDA057}"/>
              </a:ext>
            </a:extLst>
          </p:cNvPr>
          <p:cNvSpPr txBox="1">
            <a:spLocks noChangeArrowheads="1"/>
          </p:cNvSpPr>
          <p:nvPr/>
        </p:nvSpPr>
        <p:spPr bwMode="auto">
          <a:xfrm>
            <a:off x="16202024" y="30555494"/>
            <a:ext cx="15545951" cy="5940088"/>
          </a:xfrm>
          <a:prstGeom prst="rect">
            <a:avLst/>
          </a:prstGeom>
          <a:noFill/>
          <a:ln w="9525">
            <a:noFill/>
            <a:miter lim="800000"/>
            <a:headEnd/>
            <a:tailEnd/>
          </a:ln>
        </p:spPr>
        <p:txBody>
          <a:bodyPr wrap="square" lIns="91440" tIns="45720" rIns="91440" bIns="45720" anchor="t">
            <a:spAutoFit/>
          </a:bodyPr>
          <a:lstStyle/>
          <a:p>
            <a:pPr indent="714375" algn="just" defTabSz="2133600">
              <a:spcBef>
                <a:spcPct val="50000"/>
              </a:spcBef>
            </a:pPr>
            <a:r>
              <a:rPr lang="pt-BR" sz="4000">
                <a:latin typeface="Arial"/>
                <a:cs typeface="Arial"/>
              </a:rPr>
              <a:t>O uso da Inteligência Artificial entre os estudantes da FACEP está presente no cotidiano acadêmico, contribuindo especialmente para competências de pesquisa, análise e organização. Porém, ainda se caracteriza mais como apoio pontual do que como prática contínua de aprendizagem. Assim, é importante incentivar o uso orientado e crítico dessas ferramentas, a fim de fortalecer habilidades mais complexas e ampliar seu potencial formativo na educação superior</a:t>
            </a:r>
            <a:endParaRPr lang="pt-BR"/>
          </a:p>
          <a:p>
            <a:pPr indent="714375" algn="just" defTabSz="2133600">
              <a:spcBef>
                <a:spcPct val="50000"/>
              </a:spcBef>
            </a:pPr>
            <a:endParaRPr lang="pt-BR" sz="4000" dirty="0"/>
          </a:p>
        </p:txBody>
      </p:sp>
      <p:sp>
        <p:nvSpPr>
          <p:cNvPr id="9" name="Rectangle 11">
            <a:extLst>
              <a:ext uri="{FF2B5EF4-FFF2-40B4-BE49-F238E27FC236}">
                <a16:creationId xmlns:a16="http://schemas.microsoft.com/office/drawing/2014/main" id="{02861A76-219C-4585-813E-028F69C6504F}"/>
              </a:ext>
            </a:extLst>
          </p:cNvPr>
          <p:cNvSpPr>
            <a:spLocks noChangeArrowheads="1"/>
          </p:cNvSpPr>
          <p:nvPr/>
        </p:nvSpPr>
        <p:spPr bwMode="auto">
          <a:xfrm>
            <a:off x="1512613" y="4254772"/>
            <a:ext cx="29883100" cy="1816407"/>
          </a:xfrm>
          <a:prstGeom prst="rect">
            <a:avLst/>
          </a:prstGeom>
          <a:noFill/>
          <a:ln w="9525">
            <a:noFill/>
            <a:miter lim="800000"/>
            <a:headEnd/>
            <a:tailEnd/>
          </a:ln>
        </p:spPr>
        <p:txBody>
          <a:bodyPr lIns="213872" tIns="106940" rIns="213872" bIns="106940" anchor="ctr">
            <a:spAutoFit/>
          </a:bodyPr>
          <a:lstStyle/>
          <a:p>
            <a:pPr algn="ctr" defTabSz="1354138"/>
            <a:r>
              <a:rPr lang="pt-BR" sz="5200" b="1" dirty="0">
                <a:latin typeface="Arial"/>
                <a:cs typeface="Arial"/>
              </a:rPr>
              <a:t>ENTRE O HÁBITO E A NECESSIDADE</a:t>
            </a:r>
            <a:r>
              <a:rPr lang="pt-BR" sz="5200" b="1" dirty="0">
                <a:solidFill>
                  <a:srgbClr val="000000"/>
                </a:solidFill>
                <a:latin typeface="Arial"/>
                <a:cs typeface="Arial"/>
              </a:rPr>
              <a:t>: O TEMPO DE USO DE IA E AS COMPETÊNCIAS DESENVOLVIDAS PELOS ESTUDANTES DA FACEP</a:t>
            </a:r>
            <a:endParaRPr lang="pt-BR" dirty="0"/>
          </a:p>
        </p:txBody>
      </p:sp>
      <p:sp>
        <p:nvSpPr>
          <p:cNvPr id="12" name="Rectangle 36">
            <a:extLst>
              <a:ext uri="{FF2B5EF4-FFF2-40B4-BE49-F238E27FC236}">
                <a16:creationId xmlns:a16="http://schemas.microsoft.com/office/drawing/2014/main" id="{9762D7DB-01FB-43CD-AF9F-2097153DE967}"/>
              </a:ext>
            </a:extLst>
          </p:cNvPr>
          <p:cNvSpPr>
            <a:spLocks noChangeArrowheads="1"/>
          </p:cNvSpPr>
          <p:nvPr/>
        </p:nvSpPr>
        <p:spPr bwMode="auto">
          <a:xfrm>
            <a:off x="1870594" y="7000609"/>
            <a:ext cx="29514609" cy="661720"/>
          </a:xfrm>
          <a:prstGeom prst="rect">
            <a:avLst/>
          </a:prstGeom>
          <a:noFill/>
          <a:ln w="9525">
            <a:noFill/>
            <a:miter lim="800000"/>
            <a:headEnd/>
            <a:tailEnd/>
          </a:ln>
        </p:spPr>
        <p:txBody>
          <a:bodyPr wrap="square" lIns="91440" tIns="45720" rIns="91440" bIns="45720" anchor="ctr">
            <a:spAutoFit/>
          </a:bodyPr>
          <a:lstStyle/>
          <a:p>
            <a:pPr algn="ctr"/>
            <a:endParaRPr lang="pt-BR" sz="3700" b="1" dirty="0">
              <a:cs typeface="Arial"/>
            </a:endParaRPr>
          </a:p>
        </p:txBody>
      </p:sp>
      <p:sp>
        <p:nvSpPr>
          <p:cNvPr id="14" name="Text Box 50">
            <a:extLst>
              <a:ext uri="{FF2B5EF4-FFF2-40B4-BE49-F238E27FC236}">
                <a16:creationId xmlns:a16="http://schemas.microsoft.com/office/drawing/2014/main" id="{EF4AC6AA-91AD-4B06-A109-43053C69075A}"/>
              </a:ext>
            </a:extLst>
          </p:cNvPr>
          <p:cNvSpPr txBox="1">
            <a:spLocks noChangeArrowheads="1"/>
          </p:cNvSpPr>
          <p:nvPr/>
        </p:nvSpPr>
        <p:spPr bwMode="auto">
          <a:xfrm>
            <a:off x="792312" y="10801500"/>
            <a:ext cx="14141841" cy="923330"/>
          </a:xfrm>
          <a:prstGeom prst="rect">
            <a:avLst/>
          </a:prstGeom>
          <a:solidFill>
            <a:srgbClr val="700000"/>
          </a:solidFill>
          <a:ln>
            <a:solidFill>
              <a:srgbClr val="00B0F0"/>
            </a:solidFill>
          </a:ln>
          <a:scene3d>
            <a:camera prst="orthographicFront">
              <a:rot lat="0" lon="0" rev="0"/>
            </a:camera>
            <a:lightRig rig="threePt" dir="t">
              <a:rot lat="0" lon="0" rev="1200000"/>
            </a:lightRig>
          </a:scene3d>
        </p:spPr>
        <p:style>
          <a:lnRef idx="0">
            <a:schemeClr val="accent1"/>
          </a:lnRef>
          <a:fillRef idx="3">
            <a:schemeClr val="accent1"/>
          </a:fillRef>
          <a:effectRef idx="3">
            <a:schemeClr val="accent1"/>
          </a:effectRef>
          <a:fontRef idx="minor">
            <a:schemeClr val="lt1"/>
          </a:fontRef>
        </p:style>
        <p:txBody>
          <a:bodyPr wrap="square">
            <a:spAutoFit/>
          </a:bodyPr>
          <a:lstStyle>
            <a:lvl1pPr defTabSz="4321175" eaLnBrk="0" hangingPunct="0">
              <a:defRPr sz="8500">
                <a:solidFill>
                  <a:schemeClr val="tx1"/>
                </a:solidFill>
                <a:latin typeface="Arial" charset="0"/>
              </a:defRPr>
            </a:lvl1pPr>
            <a:lvl2pPr marL="742950" indent="-285750" defTabSz="4321175" eaLnBrk="0" hangingPunct="0">
              <a:defRPr sz="8500">
                <a:solidFill>
                  <a:schemeClr val="tx1"/>
                </a:solidFill>
                <a:latin typeface="Arial" charset="0"/>
              </a:defRPr>
            </a:lvl2pPr>
            <a:lvl3pPr marL="1143000" indent="-228600" defTabSz="4321175" eaLnBrk="0" hangingPunct="0">
              <a:defRPr sz="8500">
                <a:solidFill>
                  <a:schemeClr val="tx1"/>
                </a:solidFill>
                <a:latin typeface="Arial" charset="0"/>
              </a:defRPr>
            </a:lvl3pPr>
            <a:lvl4pPr marL="1600200" indent="-228600" defTabSz="4321175" eaLnBrk="0" hangingPunct="0">
              <a:defRPr sz="8500">
                <a:solidFill>
                  <a:schemeClr val="tx1"/>
                </a:solidFill>
                <a:latin typeface="Arial" charset="0"/>
              </a:defRPr>
            </a:lvl4pPr>
            <a:lvl5pPr marL="2057400" indent="-228600" defTabSz="4321175" eaLnBrk="0" hangingPunct="0">
              <a:defRPr sz="8500">
                <a:solidFill>
                  <a:schemeClr val="tx1"/>
                </a:solidFill>
                <a:latin typeface="Arial" charset="0"/>
              </a:defRPr>
            </a:lvl5pPr>
            <a:lvl6pPr marL="2514600" indent="-228600" defTabSz="4321175" eaLnBrk="0" fontAlgn="base" hangingPunct="0">
              <a:spcBef>
                <a:spcPct val="0"/>
              </a:spcBef>
              <a:spcAft>
                <a:spcPct val="0"/>
              </a:spcAft>
              <a:defRPr sz="8500">
                <a:solidFill>
                  <a:schemeClr val="tx1"/>
                </a:solidFill>
                <a:latin typeface="Arial" charset="0"/>
              </a:defRPr>
            </a:lvl6pPr>
            <a:lvl7pPr marL="2971800" indent="-228600" defTabSz="4321175" eaLnBrk="0" fontAlgn="base" hangingPunct="0">
              <a:spcBef>
                <a:spcPct val="0"/>
              </a:spcBef>
              <a:spcAft>
                <a:spcPct val="0"/>
              </a:spcAft>
              <a:defRPr sz="8500">
                <a:solidFill>
                  <a:schemeClr val="tx1"/>
                </a:solidFill>
                <a:latin typeface="Arial" charset="0"/>
              </a:defRPr>
            </a:lvl7pPr>
            <a:lvl8pPr marL="3429000" indent="-228600" defTabSz="4321175" eaLnBrk="0" fontAlgn="base" hangingPunct="0">
              <a:spcBef>
                <a:spcPct val="0"/>
              </a:spcBef>
              <a:spcAft>
                <a:spcPct val="0"/>
              </a:spcAft>
              <a:defRPr sz="8500">
                <a:solidFill>
                  <a:schemeClr val="tx1"/>
                </a:solidFill>
                <a:latin typeface="Arial" charset="0"/>
              </a:defRPr>
            </a:lvl8pPr>
            <a:lvl9pPr marL="3886200" indent="-228600" defTabSz="4321175" eaLnBrk="0" fontAlgn="base" hangingPunct="0">
              <a:spcBef>
                <a:spcPct val="0"/>
              </a:spcBef>
              <a:spcAft>
                <a:spcPct val="0"/>
              </a:spcAft>
              <a:defRPr sz="8500">
                <a:solidFill>
                  <a:schemeClr val="tx1"/>
                </a:solidFill>
                <a:latin typeface="Arial" charset="0"/>
              </a:defRPr>
            </a:lvl9pPr>
          </a:lstStyle>
          <a:p>
            <a:pPr algn="ctr" eaLnBrk="1" hangingPunct="1">
              <a:defRPr/>
            </a:pPr>
            <a:r>
              <a:rPr lang="pt-BR" sz="5400" b="1" dirty="0">
                <a:solidFill>
                  <a:schemeClr val="bg1"/>
                </a:solidFill>
                <a:cs typeface="Times New Roman" pitchFamily="18" charset="0"/>
              </a:rPr>
              <a:t>INTRODUÇÃO</a:t>
            </a:r>
          </a:p>
        </p:txBody>
      </p:sp>
      <p:sp>
        <p:nvSpPr>
          <p:cNvPr id="15" name="Text Box 50">
            <a:extLst>
              <a:ext uri="{FF2B5EF4-FFF2-40B4-BE49-F238E27FC236}">
                <a16:creationId xmlns:a16="http://schemas.microsoft.com/office/drawing/2014/main" id="{E3689FFC-64D7-4DA2-9BF3-20E6580B7010}"/>
              </a:ext>
            </a:extLst>
          </p:cNvPr>
          <p:cNvSpPr txBox="1">
            <a:spLocks noChangeArrowheads="1"/>
          </p:cNvSpPr>
          <p:nvPr/>
        </p:nvSpPr>
        <p:spPr bwMode="auto">
          <a:xfrm>
            <a:off x="1002923" y="23923928"/>
            <a:ext cx="13934728" cy="923330"/>
          </a:xfrm>
          <a:prstGeom prst="rect">
            <a:avLst/>
          </a:prstGeom>
          <a:solidFill>
            <a:srgbClr val="700000"/>
          </a:solidFill>
          <a:ln/>
        </p:spPr>
        <p:style>
          <a:lnRef idx="0">
            <a:schemeClr val="accent1"/>
          </a:lnRef>
          <a:fillRef idx="3">
            <a:schemeClr val="accent1"/>
          </a:fillRef>
          <a:effectRef idx="3">
            <a:schemeClr val="accent1"/>
          </a:effectRef>
          <a:fontRef idx="minor">
            <a:schemeClr val="lt1"/>
          </a:fontRef>
        </p:style>
        <p:txBody>
          <a:bodyPr wrap="square">
            <a:spAutoFit/>
          </a:bodyPr>
          <a:lstStyle>
            <a:lvl1pPr defTabSz="4321175" eaLnBrk="0" hangingPunct="0">
              <a:defRPr sz="8500">
                <a:solidFill>
                  <a:schemeClr val="tx1"/>
                </a:solidFill>
                <a:latin typeface="Arial" charset="0"/>
              </a:defRPr>
            </a:lvl1pPr>
            <a:lvl2pPr marL="742950" indent="-285750" defTabSz="4321175" eaLnBrk="0" hangingPunct="0">
              <a:defRPr sz="8500">
                <a:solidFill>
                  <a:schemeClr val="tx1"/>
                </a:solidFill>
                <a:latin typeface="Arial" charset="0"/>
              </a:defRPr>
            </a:lvl2pPr>
            <a:lvl3pPr marL="1143000" indent="-228600" defTabSz="4321175" eaLnBrk="0" hangingPunct="0">
              <a:defRPr sz="8500">
                <a:solidFill>
                  <a:schemeClr val="tx1"/>
                </a:solidFill>
                <a:latin typeface="Arial" charset="0"/>
              </a:defRPr>
            </a:lvl3pPr>
            <a:lvl4pPr marL="1600200" indent="-228600" defTabSz="4321175" eaLnBrk="0" hangingPunct="0">
              <a:defRPr sz="8500">
                <a:solidFill>
                  <a:schemeClr val="tx1"/>
                </a:solidFill>
                <a:latin typeface="Arial" charset="0"/>
              </a:defRPr>
            </a:lvl4pPr>
            <a:lvl5pPr marL="2057400" indent="-228600" defTabSz="4321175" eaLnBrk="0" hangingPunct="0">
              <a:defRPr sz="8500">
                <a:solidFill>
                  <a:schemeClr val="tx1"/>
                </a:solidFill>
                <a:latin typeface="Arial" charset="0"/>
              </a:defRPr>
            </a:lvl5pPr>
            <a:lvl6pPr marL="2514600" indent="-228600" defTabSz="4321175" eaLnBrk="0" fontAlgn="base" hangingPunct="0">
              <a:spcBef>
                <a:spcPct val="0"/>
              </a:spcBef>
              <a:spcAft>
                <a:spcPct val="0"/>
              </a:spcAft>
              <a:defRPr sz="8500">
                <a:solidFill>
                  <a:schemeClr val="tx1"/>
                </a:solidFill>
                <a:latin typeface="Arial" charset="0"/>
              </a:defRPr>
            </a:lvl6pPr>
            <a:lvl7pPr marL="2971800" indent="-228600" defTabSz="4321175" eaLnBrk="0" fontAlgn="base" hangingPunct="0">
              <a:spcBef>
                <a:spcPct val="0"/>
              </a:spcBef>
              <a:spcAft>
                <a:spcPct val="0"/>
              </a:spcAft>
              <a:defRPr sz="8500">
                <a:solidFill>
                  <a:schemeClr val="tx1"/>
                </a:solidFill>
                <a:latin typeface="Arial" charset="0"/>
              </a:defRPr>
            </a:lvl7pPr>
            <a:lvl8pPr marL="3429000" indent="-228600" defTabSz="4321175" eaLnBrk="0" fontAlgn="base" hangingPunct="0">
              <a:spcBef>
                <a:spcPct val="0"/>
              </a:spcBef>
              <a:spcAft>
                <a:spcPct val="0"/>
              </a:spcAft>
              <a:defRPr sz="8500">
                <a:solidFill>
                  <a:schemeClr val="tx1"/>
                </a:solidFill>
                <a:latin typeface="Arial" charset="0"/>
              </a:defRPr>
            </a:lvl8pPr>
            <a:lvl9pPr marL="3886200" indent="-228600" defTabSz="4321175" eaLnBrk="0" fontAlgn="base" hangingPunct="0">
              <a:spcBef>
                <a:spcPct val="0"/>
              </a:spcBef>
              <a:spcAft>
                <a:spcPct val="0"/>
              </a:spcAft>
              <a:defRPr sz="8500">
                <a:solidFill>
                  <a:schemeClr val="tx1"/>
                </a:solidFill>
                <a:latin typeface="Arial" charset="0"/>
              </a:defRPr>
            </a:lvl9pPr>
          </a:lstStyle>
          <a:p>
            <a:pPr algn="ctr" eaLnBrk="1" hangingPunct="1">
              <a:defRPr/>
            </a:pPr>
            <a:r>
              <a:rPr lang="pt-BR" sz="5400" b="1" dirty="0">
                <a:solidFill>
                  <a:schemeClr val="bg1"/>
                </a:solidFill>
                <a:cs typeface="Times New Roman" pitchFamily="18" charset="0"/>
              </a:rPr>
              <a:t>MATERIAL E MÉTODOS</a:t>
            </a:r>
          </a:p>
        </p:txBody>
      </p:sp>
      <p:sp>
        <p:nvSpPr>
          <p:cNvPr id="16" name="Text Box 50">
            <a:extLst>
              <a:ext uri="{FF2B5EF4-FFF2-40B4-BE49-F238E27FC236}">
                <a16:creationId xmlns:a16="http://schemas.microsoft.com/office/drawing/2014/main" id="{024A9D89-3D6E-4BD5-A783-2ADEAAD34881}"/>
              </a:ext>
            </a:extLst>
          </p:cNvPr>
          <p:cNvSpPr txBox="1">
            <a:spLocks noChangeArrowheads="1"/>
          </p:cNvSpPr>
          <p:nvPr/>
        </p:nvSpPr>
        <p:spPr bwMode="auto">
          <a:xfrm>
            <a:off x="16274033" y="10823204"/>
            <a:ext cx="15624245" cy="914400"/>
          </a:xfrm>
          <a:prstGeom prst="rect">
            <a:avLst/>
          </a:prstGeom>
          <a:solidFill>
            <a:srgbClr val="700000"/>
          </a:solidFill>
          <a:ln/>
          <a:scene3d>
            <a:camera prst="orthographicFront">
              <a:rot lat="0" lon="0" rev="0"/>
            </a:camera>
            <a:lightRig rig="threePt" dir="t">
              <a:rot lat="0" lon="0" rev="1200000"/>
            </a:lightRig>
          </a:scene3d>
        </p:spPr>
        <p:style>
          <a:lnRef idx="0">
            <a:schemeClr val="accent1"/>
          </a:lnRef>
          <a:fillRef idx="3">
            <a:schemeClr val="accent1"/>
          </a:fillRef>
          <a:effectRef idx="3">
            <a:schemeClr val="accent1"/>
          </a:effectRef>
          <a:fontRef idx="minor">
            <a:schemeClr val="lt1"/>
          </a:fontRef>
        </p:style>
        <p:txBody>
          <a:bodyPr wrap="square">
            <a:spAutoFit/>
          </a:bodyPr>
          <a:lstStyle>
            <a:lvl1pPr defTabSz="4321175" eaLnBrk="0" hangingPunct="0">
              <a:defRPr sz="8500">
                <a:solidFill>
                  <a:schemeClr val="tx1"/>
                </a:solidFill>
                <a:latin typeface="Arial" charset="0"/>
              </a:defRPr>
            </a:lvl1pPr>
            <a:lvl2pPr marL="742950" indent="-285750" defTabSz="4321175" eaLnBrk="0" hangingPunct="0">
              <a:defRPr sz="8500">
                <a:solidFill>
                  <a:schemeClr val="tx1"/>
                </a:solidFill>
                <a:latin typeface="Arial" charset="0"/>
              </a:defRPr>
            </a:lvl2pPr>
            <a:lvl3pPr marL="1143000" indent="-228600" defTabSz="4321175" eaLnBrk="0" hangingPunct="0">
              <a:defRPr sz="8500">
                <a:solidFill>
                  <a:schemeClr val="tx1"/>
                </a:solidFill>
                <a:latin typeface="Arial" charset="0"/>
              </a:defRPr>
            </a:lvl3pPr>
            <a:lvl4pPr marL="1600200" indent="-228600" defTabSz="4321175" eaLnBrk="0" hangingPunct="0">
              <a:defRPr sz="8500">
                <a:solidFill>
                  <a:schemeClr val="tx1"/>
                </a:solidFill>
                <a:latin typeface="Arial" charset="0"/>
              </a:defRPr>
            </a:lvl4pPr>
            <a:lvl5pPr marL="2057400" indent="-228600" defTabSz="4321175" eaLnBrk="0" hangingPunct="0">
              <a:defRPr sz="8500">
                <a:solidFill>
                  <a:schemeClr val="tx1"/>
                </a:solidFill>
                <a:latin typeface="Arial" charset="0"/>
              </a:defRPr>
            </a:lvl5pPr>
            <a:lvl6pPr marL="2514600" indent="-228600" defTabSz="4321175" eaLnBrk="0" fontAlgn="base" hangingPunct="0">
              <a:spcBef>
                <a:spcPct val="0"/>
              </a:spcBef>
              <a:spcAft>
                <a:spcPct val="0"/>
              </a:spcAft>
              <a:defRPr sz="8500">
                <a:solidFill>
                  <a:schemeClr val="tx1"/>
                </a:solidFill>
                <a:latin typeface="Arial" charset="0"/>
              </a:defRPr>
            </a:lvl6pPr>
            <a:lvl7pPr marL="2971800" indent="-228600" defTabSz="4321175" eaLnBrk="0" fontAlgn="base" hangingPunct="0">
              <a:spcBef>
                <a:spcPct val="0"/>
              </a:spcBef>
              <a:spcAft>
                <a:spcPct val="0"/>
              </a:spcAft>
              <a:defRPr sz="8500">
                <a:solidFill>
                  <a:schemeClr val="tx1"/>
                </a:solidFill>
                <a:latin typeface="Arial" charset="0"/>
              </a:defRPr>
            </a:lvl7pPr>
            <a:lvl8pPr marL="3429000" indent="-228600" defTabSz="4321175" eaLnBrk="0" fontAlgn="base" hangingPunct="0">
              <a:spcBef>
                <a:spcPct val="0"/>
              </a:spcBef>
              <a:spcAft>
                <a:spcPct val="0"/>
              </a:spcAft>
              <a:defRPr sz="8500">
                <a:solidFill>
                  <a:schemeClr val="tx1"/>
                </a:solidFill>
                <a:latin typeface="Arial" charset="0"/>
              </a:defRPr>
            </a:lvl8pPr>
            <a:lvl9pPr marL="3886200" indent="-228600" defTabSz="4321175" eaLnBrk="0" fontAlgn="base" hangingPunct="0">
              <a:spcBef>
                <a:spcPct val="0"/>
              </a:spcBef>
              <a:spcAft>
                <a:spcPct val="0"/>
              </a:spcAft>
              <a:defRPr sz="8500">
                <a:solidFill>
                  <a:schemeClr val="tx1"/>
                </a:solidFill>
                <a:latin typeface="Arial" charset="0"/>
              </a:defRPr>
            </a:lvl9pPr>
          </a:lstStyle>
          <a:p>
            <a:pPr algn="ctr" eaLnBrk="1" hangingPunct="1">
              <a:defRPr/>
            </a:pPr>
            <a:r>
              <a:rPr lang="pt-BR" sz="5400" b="1" dirty="0">
                <a:solidFill>
                  <a:schemeClr val="bg1"/>
                </a:solidFill>
                <a:cs typeface="Times New Roman" pitchFamily="18" charset="0"/>
              </a:rPr>
              <a:t>RESULTADOS E DISCUSSÃO</a:t>
            </a:r>
          </a:p>
        </p:txBody>
      </p:sp>
      <p:sp>
        <p:nvSpPr>
          <p:cNvPr id="17" name="Text Box 50">
            <a:extLst>
              <a:ext uri="{FF2B5EF4-FFF2-40B4-BE49-F238E27FC236}">
                <a16:creationId xmlns:a16="http://schemas.microsoft.com/office/drawing/2014/main" id="{A7139F29-3DF8-4134-AC8D-C9B712A2BC7D}"/>
              </a:ext>
            </a:extLst>
          </p:cNvPr>
          <p:cNvSpPr txBox="1">
            <a:spLocks noChangeArrowheads="1"/>
          </p:cNvSpPr>
          <p:nvPr/>
        </p:nvSpPr>
        <p:spPr bwMode="auto">
          <a:xfrm>
            <a:off x="16130559" y="29473276"/>
            <a:ext cx="15624245" cy="914400"/>
          </a:xfrm>
          <a:prstGeom prst="rect">
            <a:avLst/>
          </a:prstGeom>
          <a:solidFill>
            <a:srgbClr val="700000"/>
          </a:solidFill>
          <a:ln/>
        </p:spPr>
        <p:style>
          <a:lnRef idx="0">
            <a:schemeClr val="accent1"/>
          </a:lnRef>
          <a:fillRef idx="3">
            <a:schemeClr val="accent1"/>
          </a:fillRef>
          <a:effectRef idx="3">
            <a:schemeClr val="accent1"/>
          </a:effectRef>
          <a:fontRef idx="minor">
            <a:schemeClr val="lt1"/>
          </a:fontRef>
        </p:style>
        <p:txBody>
          <a:bodyPr wrap="square">
            <a:spAutoFit/>
          </a:bodyPr>
          <a:lstStyle>
            <a:lvl1pPr defTabSz="4321175" eaLnBrk="0" hangingPunct="0">
              <a:defRPr sz="8500">
                <a:solidFill>
                  <a:schemeClr val="tx1"/>
                </a:solidFill>
                <a:latin typeface="Arial" charset="0"/>
              </a:defRPr>
            </a:lvl1pPr>
            <a:lvl2pPr marL="742950" indent="-285750" defTabSz="4321175" eaLnBrk="0" hangingPunct="0">
              <a:defRPr sz="8500">
                <a:solidFill>
                  <a:schemeClr val="tx1"/>
                </a:solidFill>
                <a:latin typeface="Arial" charset="0"/>
              </a:defRPr>
            </a:lvl2pPr>
            <a:lvl3pPr marL="1143000" indent="-228600" defTabSz="4321175" eaLnBrk="0" hangingPunct="0">
              <a:defRPr sz="8500">
                <a:solidFill>
                  <a:schemeClr val="tx1"/>
                </a:solidFill>
                <a:latin typeface="Arial" charset="0"/>
              </a:defRPr>
            </a:lvl3pPr>
            <a:lvl4pPr marL="1600200" indent="-228600" defTabSz="4321175" eaLnBrk="0" hangingPunct="0">
              <a:defRPr sz="8500">
                <a:solidFill>
                  <a:schemeClr val="tx1"/>
                </a:solidFill>
                <a:latin typeface="Arial" charset="0"/>
              </a:defRPr>
            </a:lvl4pPr>
            <a:lvl5pPr marL="2057400" indent="-228600" defTabSz="4321175" eaLnBrk="0" hangingPunct="0">
              <a:defRPr sz="8500">
                <a:solidFill>
                  <a:schemeClr val="tx1"/>
                </a:solidFill>
                <a:latin typeface="Arial" charset="0"/>
              </a:defRPr>
            </a:lvl5pPr>
            <a:lvl6pPr marL="2514600" indent="-228600" defTabSz="4321175" eaLnBrk="0" fontAlgn="base" hangingPunct="0">
              <a:spcBef>
                <a:spcPct val="0"/>
              </a:spcBef>
              <a:spcAft>
                <a:spcPct val="0"/>
              </a:spcAft>
              <a:defRPr sz="8500">
                <a:solidFill>
                  <a:schemeClr val="tx1"/>
                </a:solidFill>
                <a:latin typeface="Arial" charset="0"/>
              </a:defRPr>
            </a:lvl6pPr>
            <a:lvl7pPr marL="2971800" indent="-228600" defTabSz="4321175" eaLnBrk="0" fontAlgn="base" hangingPunct="0">
              <a:spcBef>
                <a:spcPct val="0"/>
              </a:spcBef>
              <a:spcAft>
                <a:spcPct val="0"/>
              </a:spcAft>
              <a:defRPr sz="8500">
                <a:solidFill>
                  <a:schemeClr val="tx1"/>
                </a:solidFill>
                <a:latin typeface="Arial" charset="0"/>
              </a:defRPr>
            </a:lvl7pPr>
            <a:lvl8pPr marL="3429000" indent="-228600" defTabSz="4321175" eaLnBrk="0" fontAlgn="base" hangingPunct="0">
              <a:spcBef>
                <a:spcPct val="0"/>
              </a:spcBef>
              <a:spcAft>
                <a:spcPct val="0"/>
              </a:spcAft>
              <a:defRPr sz="8500">
                <a:solidFill>
                  <a:schemeClr val="tx1"/>
                </a:solidFill>
                <a:latin typeface="Arial" charset="0"/>
              </a:defRPr>
            </a:lvl8pPr>
            <a:lvl9pPr marL="3886200" indent="-228600" defTabSz="4321175" eaLnBrk="0" fontAlgn="base" hangingPunct="0">
              <a:spcBef>
                <a:spcPct val="0"/>
              </a:spcBef>
              <a:spcAft>
                <a:spcPct val="0"/>
              </a:spcAft>
              <a:defRPr sz="8500">
                <a:solidFill>
                  <a:schemeClr val="tx1"/>
                </a:solidFill>
                <a:latin typeface="Arial" charset="0"/>
              </a:defRPr>
            </a:lvl9pPr>
          </a:lstStyle>
          <a:p>
            <a:pPr algn="ctr" eaLnBrk="1" hangingPunct="1">
              <a:defRPr/>
            </a:pPr>
            <a:r>
              <a:rPr lang="pt-BR" sz="5400" b="1" dirty="0">
                <a:solidFill>
                  <a:schemeClr val="bg1"/>
                </a:solidFill>
                <a:cs typeface="Times New Roman" pitchFamily="18" charset="0"/>
              </a:rPr>
              <a:t>CONCLUSÕES</a:t>
            </a:r>
          </a:p>
        </p:txBody>
      </p:sp>
      <p:sp>
        <p:nvSpPr>
          <p:cNvPr id="27" name="Retângulo 26">
            <a:extLst>
              <a:ext uri="{FF2B5EF4-FFF2-40B4-BE49-F238E27FC236}">
                <a16:creationId xmlns:a16="http://schemas.microsoft.com/office/drawing/2014/main" id="{92644735-3187-4419-B178-1CD3BB610E91}"/>
              </a:ext>
            </a:extLst>
          </p:cNvPr>
          <p:cNvSpPr/>
          <p:nvPr/>
        </p:nvSpPr>
        <p:spPr>
          <a:xfrm>
            <a:off x="16130559" y="36121015"/>
            <a:ext cx="15697202" cy="5139869"/>
          </a:xfrm>
          <a:prstGeom prst="rect">
            <a:avLst/>
          </a:prstGeom>
        </p:spPr>
        <p:txBody>
          <a:bodyPr wrap="square" lIns="91440" tIns="45720" rIns="91440" bIns="45720" anchor="t">
            <a:spAutoFit/>
          </a:bodyPr>
          <a:lstStyle/>
          <a:p>
            <a:pPr algn="ctr">
              <a:spcAft>
                <a:spcPts val="0"/>
              </a:spcAft>
            </a:pPr>
            <a:endParaRPr lang="pt-BR" sz="3500" b="1" dirty="0">
              <a:solidFill>
                <a:srgbClr val="FF0000"/>
              </a:solidFill>
              <a:ea typeface="Times New Roman" panose="02020603050405020304" pitchFamily="18" charset="0"/>
              <a:cs typeface="Arial"/>
            </a:endParaRPr>
          </a:p>
          <a:p>
            <a:pPr>
              <a:spcAft>
                <a:spcPts val="0"/>
              </a:spcAft>
            </a:pPr>
            <a:r>
              <a:rPr lang="pt-BR" sz="3500">
                <a:solidFill>
                  <a:srgbClr val="000000"/>
                </a:solidFill>
                <a:latin typeface="Arial"/>
                <a:ea typeface="Times New Roman" panose="02020603050405020304" pitchFamily="18" charset="0"/>
                <a:cs typeface="Arial"/>
              </a:rPr>
              <a:t>AGÊNCIA BRASIL. </a:t>
            </a:r>
            <a:r>
              <a:rPr lang="pt-BR" sz="3500" b="1">
                <a:solidFill>
                  <a:srgbClr val="000000"/>
                </a:solidFill>
                <a:latin typeface="Arial"/>
                <a:ea typeface="Times New Roman" panose="02020603050405020304" pitchFamily="18" charset="0"/>
                <a:cs typeface="Arial"/>
              </a:rPr>
              <a:t>Sete a cada dez estudantes usam IA na rotina de estudos no Brasil.</a:t>
            </a:r>
            <a:r>
              <a:rPr lang="pt-BR" sz="3500">
                <a:solidFill>
                  <a:srgbClr val="000000"/>
                </a:solidFill>
                <a:latin typeface="Arial"/>
                <a:ea typeface="Times New Roman" panose="02020603050405020304" pitchFamily="18" charset="0"/>
                <a:cs typeface="Arial"/>
              </a:rPr>
              <a:t> Brasília, 2024. Disponível em: </a:t>
            </a:r>
            <a:r>
              <a:rPr lang="pt-BR" sz="3500" dirty="0">
                <a:solidFill>
                  <a:srgbClr val="000000"/>
                </a:solidFill>
                <a:latin typeface="Arial"/>
                <a:ea typeface="Times New Roman" panose="02020603050405020304" pitchFamily="18" charset="0"/>
                <a:cs typeface="Arial"/>
                <a:hlinkClick r:id="rId2"/>
              </a:rPr>
              <a:t>https://agenciabrasil.ebc.com.br</a:t>
            </a:r>
            <a:endParaRPr lang="pt-BR" sz="3500">
              <a:solidFill>
                <a:srgbClr val="000000"/>
              </a:solidFill>
              <a:ea typeface="Times New Roman" panose="02020603050405020304" pitchFamily="18" charset="0"/>
              <a:cs typeface="Arial"/>
            </a:endParaRPr>
          </a:p>
          <a:p>
            <a:pPr>
              <a:spcAft>
                <a:spcPts val="0"/>
              </a:spcAft>
            </a:pPr>
            <a:endParaRPr lang="pt-BR" sz="2400" dirty="0">
              <a:solidFill>
                <a:srgbClr val="000000"/>
              </a:solidFill>
              <a:ea typeface="Times New Roman" panose="02020603050405020304" pitchFamily="18" charset="0"/>
              <a:cs typeface="Arial"/>
            </a:endParaRPr>
          </a:p>
          <a:p>
            <a:pPr>
              <a:spcAft>
                <a:spcPts val="0"/>
              </a:spcAft>
            </a:pPr>
            <a:r>
              <a:rPr lang="pt-BR" sz="3500" dirty="0">
                <a:solidFill>
                  <a:srgbClr val="000000"/>
                </a:solidFill>
                <a:latin typeface="Arial"/>
                <a:ea typeface="Times New Roman" panose="02020603050405020304" pitchFamily="18" charset="0"/>
                <a:cs typeface="Arial"/>
              </a:rPr>
              <a:t>LIMA, G. R.; SOUZA, P. A. </a:t>
            </a:r>
            <a:r>
              <a:rPr lang="pt-BR" sz="3500" b="1" dirty="0">
                <a:solidFill>
                  <a:srgbClr val="000000"/>
                </a:solidFill>
                <a:latin typeface="Arial"/>
                <a:ea typeface="Times New Roman" panose="02020603050405020304" pitchFamily="18" charset="0"/>
                <a:cs typeface="Arial"/>
              </a:rPr>
              <a:t>Competências digitais e pensamento crítico na formação universitária.</a:t>
            </a:r>
            <a:r>
              <a:rPr lang="pt-BR" sz="3500" dirty="0">
                <a:solidFill>
                  <a:srgbClr val="000000"/>
                </a:solidFill>
                <a:latin typeface="Arial"/>
                <a:ea typeface="Times New Roman" panose="02020603050405020304" pitchFamily="18" charset="0"/>
                <a:cs typeface="Arial"/>
              </a:rPr>
              <a:t> João Pessoa: UFPB Editora, 2024.</a:t>
            </a:r>
          </a:p>
          <a:p>
            <a:pPr>
              <a:spcAft>
                <a:spcPts val="0"/>
              </a:spcAft>
            </a:pPr>
            <a:endParaRPr lang="pt-BR" sz="2400" dirty="0">
              <a:solidFill>
                <a:srgbClr val="000000"/>
              </a:solidFill>
              <a:ea typeface="Times New Roman" panose="02020603050405020304" pitchFamily="18" charset="0"/>
              <a:cs typeface="Arial"/>
            </a:endParaRPr>
          </a:p>
          <a:p>
            <a:pPr>
              <a:spcAft>
                <a:spcPts val="0"/>
              </a:spcAft>
            </a:pPr>
            <a:r>
              <a:rPr lang="pt-BR" sz="3500" dirty="0">
                <a:solidFill>
                  <a:srgbClr val="000000"/>
                </a:solidFill>
                <a:latin typeface="Arial"/>
                <a:ea typeface="Times New Roman" panose="02020603050405020304" pitchFamily="18" charset="0"/>
                <a:cs typeface="Arial"/>
              </a:rPr>
              <a:t>OLIVEIRA, R. S.; MATOS, T. C. </a:t>
            </a:r>
            <a:r>
              <a:rPr lang="pt-BR" sz="3500" b="1" dirty="0">
                <a:solidFill>
                  <a:srgbClr val="000000"/>
                </a:solidFill>
                <a:latin typeface="Arial"/>
                <a:ea typeface="Times New Roman" panose="02020603050405020304" pitchFamily="18" charset="0"/>
                <a:cs typeface="Arial"/>
              </a:rPr>
              <a:t>Educação, tecnologia e autonomia discente. </a:t>
            </a:r>
            <a:r>
              <a:rPr lang="pt-BR" sz="3500" dirty="0">
                <a:solidFill>
                  <a:srgbClr val="000000"/>
                </a:solidFill>
                <a:latin typeface="Arial"/>
                <a:ea typeface="Times New Roman" panose="02020603050405020304" pitchFamily="18" charset="0"/>
                <a:cs typeface="Arial"/>
              </a:rPr>
              <a:t>Recife: </a:t>
            </a:r>
            <a:r>
              <a:rPr lang="pt-BR" sz="3500" dirty="0" err="1">
                <a:solidFill>
                  <a:srgbClr val="000000"/>
                </a:solidFill>
                <a:latin typeface="Arial"/>
                <a:ea typeface="Times New Roman" panose="02020603050405020304" pitchFamily="18" charset="0"/>
                <a:cs typeface="Arial"/>
              </a:rPr>
              <a:t>EdUFPE</a:t>
            </a:r>
            <a:r>
              <a:rPr lang="pt-BR" sz="3500" dirty="0">
                <a:solidFill>
                  <a:srgbClr val="000000"/>
                </a:solidFill>
                <a:latin typeface="Arial"/>
                <a:ea typeface="Times New Roman" panose="02020603050405020304" pitchFamily="18" charset="0"/>
                <a:cs typeface="Arial"/>
              </a:rPr>
              <a:t>, 2022.</a:t>
            </a:r>
            <a:endParaRPr lang="pt-BR" dirty="0">
              <a:latin typeface="Arial"/>
              <a:cs typeface="Arial"/>
            </a:endParaRPr>
          </a:p>
        </p:txBody>
      </p:sp>
      <p:sp>
        <p:nvSpPr>
          <p:cNvPr id="28" name="Oval 6">
            <a:extLst>
              <a:ext uri="{FF2B5EF4-FFF2-40B4-BE49-F238E27FC236}">
                <a16:creationId xmlns:a16="http://schemas.microsoft.com/office/drawing/2014/main" id="{053290D8-C466-4C0E-A90D-E2E9F27EA40B}"/>
              </a:ext>
            </a:extLst>
          </p:cNvPr>
          <p:cNvSpPr>
            <a:spLocks noChangeArrowheads="1"/>
          </p:cNvSpPr>
          <p:nvPr/>
        </p:nvSpPr>
        <p:spPr bwMode="auto">
          <a:xfrm>
            <a:off x="2051157" y="37228436"/>
            <a:ext cx="3278188" cy="1157288"/>
          </a:xfrm>
          <a:prstGeom prst="ellipse">
            <a:avLst/>
          </a:prstGeom>
          <a:solidFill>
            <a:schemeClr val="accent1"/>
          </a:solidFill>
          <a:ln w="9525">
            <a:solidFill>
              <a:schemeClr val="tx1"/>
            </a:solidFill>
            <a:round/>
            <a:headEnd/>
            <a:tailEnd/>
          </a:ln>
        </p:spPr>
        <p:txBody>
          <a:bodyPr wrap="none" anchor="ctr"/>
          <a:lstStyle/>
          <a:p>
            <a:pPr algn="ctr"/>
            <a:r>
              <a:rPr lang="pt-BR" sz="2000" dirty="0"/>
              <a:t>Embasamento Teórico </a:t>
            </a:r>
          </a:p>
          <a:p>
            <a:pPr algn="ctr"/>
            <a:r>
              <a:rPr lang="pt-BR" sz="2000" dirty="0"/>
              <a:t>sobre Tema</a:t>
            </a:r>
          </a:p>
        </p:txBody>
      </p:sp>
      <p:sp>
        <p:nvSpPr>
          <p:cNvPr id="29" name="Line 7">
            <a:extLst>
              <a:ext uri="{FF2B5EF4-FFF2-40B4-BE49-F238E27FC236}">
                <a16:creationId xmlns:a16="http://schemas.microsoft.com/office/drawing/2014/main" id="{F0790C85-D4D2-4EA4-BA2A-F6DDB557C257}"/>
              </a:ext>
            </a:extLst>
          </p:cNvPr>
          <p:cNvSpPr>
            <a:spLocks noChangeShapeType="1"/>
          </p:cNvSpPr>
          <p:nvPr/>
        </p:nvSpPr>
        <p:spPr bwMode="auto">
          <a:xfrm>
            <a:off x="5414777" y="37840758"/>
            <a:ext cx="1348281" cy="0"/>
          </a:xfrm>
          <a:prstGeom prst="line">
            <a:avLst/>
          </a:prstGeom>
          <a:noFill/>
          <a:ln w="9525">
            <a:solidFill>
              <a:schemeClr val="tx1"/>
            </a:solidFill>
            <a:round/>
            <a:headEnd/>
            <a:tailEnd type="triangle" w="med" len="med"/>
          </a:ln>
        </p:spPr>
        <p:txBody>
          <a:bodyPr/>
          <a:lstStyle/>
          <a:p>
            <a:endParaRPr lang="pt-BR"/>
          </a:p>
        </p:txBody>
      </p:sp>
      <p:sp>
        <p:nvSpPr>
          <p:cNvPr id="30" name="Rectangle 8">
            <a:extLst>
              <a:ext uri="{FF2B5EF4-FFF2-40B4-BE49-F238E27FC236}">
                <a16:creationId xmlns:a16="http://schemas.microsoft.com/office/drawing/2014/main" id="{4043E65C-BEE8-4BA6-BA3A-F10870FEC763}"/>
              </a:ext>
            </a:extLst>
          </p:cNvPr>
          <p:cNvSpPr>
            <a:spLocks noChangeArrowheads="1"/>
          </p:cNvSpPr>
          <p:nvPr/>
        </p:nvSpPr>
        <p:spPr bwMode="auto">
          <a:xfrm>
            <a:off x="6763058" y="37282023"/>
            <a:ext cx="3277694" cy="947737"/>
          </a:xfrm>
          <a:prstGeom prst="rect">
            <a:avLst/>
          </a:prstGeom>
          <a:solidFill>
            <a:schemeClr val="accent1"/>
          </a:solidFill>
          <a:ln w="9525">
            <a:solidFill>
              <a:schemeClr val="tx1"/>
            </a:solidFill>
            <a:round/>
            <a:headEnd/>
            <a:tailEnd/>
          </a:ln>
        </p:spPr>
        <p:txBody>
          <a:bodyPr wrap="none" anchor="ctr"/>
          <a:lstStyle/>
          <a:p>
            <a:pPr algn="ctr"/>
            <a:r>
              <a:rPr lang="pt-BR" sz="2000" dirty="0"/>
              <a:t>Construção de entrevista </a:t>
            </a:r>
          </a:p>
          <a:p>
            <a:pPr algn="ctr"/>
            <a:r>
              <a:rPr lang="pt-BR" sz="2000" dirty="0" err="1"/>
              <a:t>semi-estrurada</a:t>
            </a:r>
            <a:endParaRPr lang="pt-BR" sz="2000" dirty="0"/>
          </a:p>
        </p:txBody>
      </p:sp>
      <p:sp>
        <p:nvSpPr>
          <p:cNvPr id="31" name="Oval 9">
            <a:extLst>
              <a:ext uri="{FF2B5EF4-FFF2-40B4-BE49-F238E27FC236}">
                <a16:creationId xmlns:a16="http://schemas.microsoft.com/office/drawing/2014/main" id="{E0A25669-CBF1-4428-BBB9-04E6F4CE2105}"/>
              </a:ext>
            </a:extLst>
          </p:cNvPr>
          <p:cNvSpPr>
            <a:spLocks noChangeArrowheads="1"/>
          </p:cNvSpPr>
          <p:nvPr/>
        </p:nvSpPr>
        <p:spPr bwMode="auto">
          <a:xfrm>
            <a:off x="11626890" y="37261321"/>
            <a:ext cx="2846387" cy="1158875"/>
          </a:xfrm>
          <a:prstGeom prst="ellipse">
            <a:avLst/>
          </a:prstGeom>
          <a:solidFill>
            <a:schemeClr val="accent1"/>
          </a:solidFill>
          <a:ln w="9525">
            <a:solidFill>
              <a:schemeClr val="tx1"/>
            </a:solidFill>
            <a:round/>
            <a:headEnd/>
            <a:tailEnd/>
          </a:ln>
        </p:spPr>
        <p:txBody>
          <a:bodyPr wrap="none" anchor="ctr"/>
          <a:lstStyle/>
          <a:p>
            <a:pPr algn="ctr"/>
            <a:r>
              <a:rPr lang="pt-BR" sz="2000" dirty="0"/>
              <a:t>Construção do </a:t>
            </a:r>
          </a:p>
          <a:p>
            <a:pPr algn="ctr"/>
            <a:r>
              <a:rPr lang="pt-BR" sz="2000" dirty="0"/>
              <a:t>Questionário </a:t>
            </a:r>
          </a:p>
        </p:txBody>
      </p:sp>
      <p:sp>
        <p:nvSpPr>
          <p:cNvPr id="32" name="Line 10">
            <a:extLst>
              <a:ext uri="{FF2B5EF4-FFF2-40B4-BE49-F238E27FC236}">
                <a16:creationId xmlns:a16="http://schemas.microsoft.com/office/drawing/2014/main" id="{3ABDA6E6-A4CF-4CE1-A45E-76CF35FF4518}"/>
              </a:ext>
            </a:extLst>
          </p:cNvPr>
          <p:cNvSpPr>
            <a:spLocks noChangeShapeType="1"/>
          </p:cNvSpPr>
          <p:nvPr/>
        </p:nvSpPr>
        <p:spPr bwMode="auto">
          <a:xfrm>
            <a:off x="10040753" y="37840758"/>
            <a:ext cx="1586138" cy="0"/>
          </a:xfrm>
          <a:prstGeom prst="line">
            <a:avLst/>
          </a:prstGeom>
          <a:noFill/>
          <a:ln w="9525">
            <a:solidFill>
              <a:schemeClr val="tx1"/>
            </a:solidFill>
            <a:round/>
            <a:headEnd/>
            <a:tailEnd type="triangle" w="med" len="med"/>
          </a:ln>
        </p:spPr>
        <p:txBody>
          <a:bodyPr/>
          <a:lstStyle/>
          <a:p>
            <a:endParaRPr lang="pt-BR" u="sng" dirty="0"/>
          </a:p>
        </p:txBody>
      </p:sp>
      <p:sp>
        <p:nvSpPr>
          <p:cNvPr id="33" name="Oval 12">
            <a:extLst>
              <a:ext uri="{FF2B5EF4-FFF2-40B4-BE49-F238E27FC236}">
                <a16:creationId xmlns:a16="http://schemas.microsoft.com/office/drawing/2014/main" id="{01BACD6C-D41F-446E-984F-7D1F5C38DD46}"/>
              </a:ext>
            </a:extLst>
          </p:cNvPr>
          <p:cNvSpPr>
            <a:spLocks noChangeArrowheads="1"/>
          </p:cNvSpPr>
          <p:nvPr/>
        </p:nvSpPr>
        <p:spPr bwMode="auto">
          <a:xfrm>
            <a:off x="1325717" y="39208463"/>
            <a:ext cx="2697686" cy="1157288"/>
          </a:xfrm>
          <a:prstGeom prst="ellipse">
            <a:avLst/>
          </a:prstGeom>
          <a:solidFill>
            <a:schemeClr val="accent1"/>
          </a:solidFill>
          <a:ln w="9525">
            <a:solidFill>
              <a:schemeClr val="tx1"/>
            </a:solidFill>
            <a:round/>
            <a:headEnd/>
            <a:tailEnd/>
          </a:ln>
        </p:spPr>
        <p:txBody>
          <a:bodyPr wrap="none" anchor="ctr"/>
          <a:lstStyle/>
          <a:p>
            <a:pPr algn="ctr"/>
            <a:r>
              <a:rPr lang="pt-BR" sz="2000" dirty="0"/>
              <a:t>Divulgação dos </a:t>
            </a:r>
          </a:p>
          <a:p>
            <a:pPr algn="ctr"/>
            <a:r>
              <a:rPr lang="pt-BR" sz="2000" dirty="0"/>
              <a:t>Resultados</a:t>
            </a:r>
          </a:p>
        </p:txBody>
      </p:sp>
      <p:sp>
        <p:nvSpPr>
          <p:cNvPr id="34" name="Rectangle 13">
            <a:extLst>
              <a:ext uri="{FF2B5EF4-FFF2-40B4-BE49-F238E27FC236}">
                <a16:creationId xmlns:a16="http://schemas.microsoft.com/office/drawing/2014/main" id="{1E98D14B-5483-4B21-B14D-7CDF28CBD3F2}"/>
              </a:ext>
            </a:extLst>
          </p:cNvPr>
          <p:cNvSpPr>
            <a:spLocks noChangeArrowheads="1"/>
          </p:cNvSpPr>
          <p:nvPr/>
        </p:nvSpPr>
        <p:spPr bwMode="auto">
          <a:xfrm>
            <a:off x="8350716" y="39433029"/>
            <a:ext cx="2720958" cy="772173"/>
          </a:xfrm>
          <a:prstGeom prst="rect">
            <a:avLst/>
          </a:prstGeom>
          <a:solidFill>
            <a:schemeClr val="accent1"/>
          </a:solidFill>
          <a:ln w="9525">
            <a:solidFill>
              <a:schemeClr val="tx1"/>
            </a:solidFill>
            <a:miter lim="800000"/>
            <a:headEnd/>
            <a:tailEnd/>
          </a:ln>
        </p:spPr>
        <p:txBody>
          <a:bodyPr wrap="none" anchor="ctr"/>
          <a:lstStyle/>
          <a:p>
            <a:pPr algn="ctr"/>
            <a:r>
              <a:rPr lang="pt-BR" sz="2000" dirty="0"/>
              <a:t>Tabulação dos Dados</a:t>
            </a:r>
          </a:p>
          <a:p>
            <a:pPr algn="ctr"/>
            <a:r>
              <a:rPr lang="pt-BR" sz="2000" i="1" dirty="0"/>
              <a:t>Google Do</a:t>
            </a:r>
            <a:endParaRPr lang="pt-BR" sz="2000" dirty="0"/>
          </a:p>
        </p:txBody>
      </p:sp>
      <p:sp>
        <p:nvSpPr>
          <p:cNvPr id="35" name="Rectangle 14">
            <a:extLst>
              <a:ext uri="{FF2B5EF4-FFF2-40B4-BE49-F238E27FC236}">
                <a16:creationId xmlns:a16="http://schemas.microsoft.com/office/drawing/2014/main" id="{FE006C24-6399-49D5-8EE8-324F9908D4E7}"/>
              </a:ext>
            </a:extLst>
          </p:cNvPr>
          <p:cNvSpPr>
            <a:spLocks noChangeArrowheads="1"/>
          </p:cNvSpPr>
          <p:nvPr/>
        </p:nvSpPr>
        <p:spPr bwMode="auto">
          <a:xfrm>
            <a:off x="11641857" y="39610665"/>
            <a:ext cx="3048000" cy="523875"/>
          </a:xfrm>
          <a:prstGeom prst="rect">
            <a:avLst/>
          </a:prstGeom>
          <a:solidFill>
            <a:schemeClr val="accent1"/>
          </a:solidFill>
          <a:ln w="9525">
            <a:solidFill>
              <a:schemeClr val="tx1"/>
            </a:solidFill>
            <a:miter lim="800000"/>
            <a:headEnd/>
            <a:tailEnd/>
          </a:ln>
        </p:spPr>
        <p:txBody>
          <a:bodyPr wrap="none" anchor="ctr"/>
          <a:lstStyle/>
          <a:p>
            <a:pPr algn="ctr"/>
            <a:r>
              <a:rPr lang="pt-BR" sz="2000" dirty="0"/>
              <a:t>Coleta de Dados</a:t>
            </a:r>
          </a:p>
        </p:txBody>
      </p:sp>
      <p:sp>
        <p:nvSpPr>
          <p:cNvPr id="36" name="Line 10">
            <a:extLst>
              <a:ext uri="{FF2B5EF4-FFF2-40B4-BE49-F238E27FC236}">
                <a16:creationId xmlns:a16="http://schemas.microsoft.com/office/drawing/2014/main" id="{758BF163-A832-442A-84BC-3949252168BC}"/>
              </a:ext>
            </a:extLst>
          </p:cNvPr>
          <p:cNvSpPr>
            <a:spLocks noChangeShapeType="1"/>
          </p:cNvSpPr>
          <p:nvPr/>
        </p:nvSpPr>
        <p:spPr bwMode="auto">
          <a:xfrm flipH="1">
            <a:off x="13078883" y="38433416"/>
            <a:ext cx="0" cy="1177249"/>
          </a:xfrm>
          <a:prstGeom prst="line">
            <a:avLst/>
          </a:prstGeom>
          <a:noFill/>
          <a:ln w="9525">
            <a:solidFill>
              <a:schemeClr val="tx1"/>
            </a:solidFill>
            <a:round/>
            <a:headEnd/>
            <a:tailEnd type="triangle" w="med" len="med"/>
          </a:ln>
        </p:spPr>
        <p:txBody>
          <a:bodyPr/>
          <a:lstStyle/>
          <a:p>
            <a:endParaRPr lang="pt-BR" u="sng" dirty="0"/>
          </a:p>
        </p:txBody>
      </p:sp>
      <p:sp>
        <p:nvSpPr>
          <p:cNvPr id="37" name="Line 10">
            <a:extLst>
              <a:ext uri="{FF2B5EF4-FFF2-40B4-BE49-F238E27FC236}">
                <a16:creationId xmlns:a16="http://schemas.microsoft.com/office/drawing/2014/main" id="{41B2931A-08F0-4233-B9D2-E0B590EAC184}"/>
              </a:ext>
            </a:extLst>
          </p:cNvPr>
          <p:cNvSpPr>
            <a:spLocks noChangeShapeType="1"/>
          </p:cNvSpPr>
          <p:nvPr/>
        </p:nvSpPr>
        <p:spPr bwMode="auto">
          <a:xfrm flipH="1">
            <a:off x="11058058" y="39819116"/>
            <a:ext cx="568831" cy="0"/>
          </a:xfrm>
          <a:prstGeom prst="line">
            <a:avLst/>
          </a:prstGeom>
          <a:noFill/>
          <a:ln w="9525">
            <a:solidFill>
              <a:schemeClr val="tx1"/>
            </a:solidFill>
            <a:round/>
            <a:headEnd/>
            <a:tailEnd type="triangle" w="med" len="med"/>
          </a:ln>
        </p:spPr>
        <p:txBody>
          <a:bodyPr/>
          <a:lstStyle/>
          <a:p>
            <a:endParaRPr lang="pt-BR" u="sng" dirty="0"/>
          </a:p>
        </p:txBody>
      </p:sp>
      <p:sp>
        <p:nvSpPr>
          <p:cNvPr id="38" name="Line 10">
            <a:extLst>
              <a:ext uri="{FF2B5EF4-FFF2-40B4-BE49-F238E27FC236}">
                <a16:creationId xmlns:a16="http://schemas.microsoft.com/office/drawing/2014/main" id="{05B7584C-B098-42FC-A796-E9EA7AE7AE4E}"/>
              </a:ext>
            </a:extLst>
          </p:cNvPr>
          <p:cNvSpPr>
            <a:spLocks noChangeShapeType="1"/>
          </p:cNvSpPr>
          <p:nvPr/>
        </p:nvSpPr>
        <p:spPr bwMode="auto">
          <a:xfrm flipH="1">
            <a:off x="7533909" y="39781801"/>
            <a:ext cx="808263" cy="0"/>
          </a:xfrm>
          <a:prstGeom prst="line">
            <a:avLst/>
          </a:prstGeom>
          <a:noFill/>
          <a:ln w="9525">
            <a:solidFill>
              <a:schemeClr val="tx1"/>
            </a:solidFill>
            <a:round/>
            <a:headEnd/>
            <a:tailEnd type="triangle" w="med" len="med"/>
          </a:ln>
        </p:spPr>
        <p:txBody>
          <a:bodyPr/>
          <a:lstStyle/>
          <a:p>
            <a:endParaRPr lang="pt-BR" u="sng" dirty="0"/>
          </a:p>
        </p:txBody>
      </p:sp>
      <p:sp>
        <p:nvSpPr>
          <p:cNvPr id="39" name="Rectangle 13">
            <a:extLst>
              <a:ext uri="{FF2B5EF4-FFF2-40B4-BE49-F238E27FC236}">
                <a16:creationId xmlns:a16="http://schemas.microsoft.com/office/drawing/2014/main" id="{394F34EB-3B6F-4286-A7B0-896BE4677640}"/>
              </a:ext>
            </a:extLst>
          </p:cNvPr>
          <p:cNvSpPr>
            <a:spLocks noChangeArrowheads="1"/>
          </p:cNvSpPr>
          <p:nvPr/>
        </p:nvSpPr>
        <p:spPr bwMode="auto">
          <a:xfrm>
            <a:off x="4834037" y="39433029"/>
            <a:ext cx="2720958" cy="772173"/>
          </a:xfrm>
          <a:prstGeom prst="rect">
            <a:avLst/>
          </a:prstGeom>
          <a:solidFill>
            <a:schemeClr val="accent1"/>
          </a:solidFill>
          <a:ln w="9525">
            <a:solidFill>
              <a:schemeClr val="tx1"/>
            </a:solidFill>
            <a:miter lim="800000"/>
            <a:headEnd/>
            <a:tailEnd/>
          </a:ln>
        </p:spPr>
        <p:txBody>
          <a:bodyPr wrap="none" anchor="ctr"/>
          <a:lstStyle/>
          <a:p>
            <a:pPr algn="ctr"/>
            <a:r>
              <a:rPr lang="pt-BR" sz="2000" i="1" dirty="0"/>
              <a:t>Análise: Net Promoter </a:t>
            </a:r>
          </a:p>
          <a:p>
            <a:pPr algn="ctr"/>
            <a:r>
              <a:rPr lang="pt-BR" sz="2000" i="1" dirty="0"/>
              <a:t>Score </a:t>
            </a:r>
            <a:r>
              <a:rPr lang="pt-BR" sz="2000" dirty="0"/>
              <a:t>(NPS)</a:t>
            </a:r>
          </a:p>
        </p:txBody>
      </p:sp>
      <p:sp>
        <p:nvSpPr>
          <p:cNvPr id="40" name="Line 10">
            <a:extLst>
              <a:ext uri="{FF2B5EF4-FFF2-40B4-BE49-F238E27FC236}">
                <a16:creationId xmlns:a16="http://schemas.microsoft.com/office/drawing/2014/main" id="{458F2C61-51BA-4104-B8BA-9894E2F7101C}"/>
              </a:ext>
            </a:extLst>
          </p:cNvPr>
          <p:cNvSpPr>
            <a:spLocks noChangeShapeType="1"/>
          </p:cNvSpPr>
          <p:nvPr/>
        </p:nvSpPr>
        <p:spPr bwMode="auto">
          <a:xfrm flipH="1">
            <a:off x="4025774" y="39833328"/>
            <a:ext cx="808263" cy="0"/>
          </a:xfrm>
          <a:prstGeom prst="line">
            <a:avLst/>
          </a:prstGeom>
          <a:noFill/>
          <a:ln w="9525">
            <a:solidFill>
              <a:schemeClr val="tx1"/>
            </a:solidFill>
            <a:round/>
            <a:headEnd/>
            <a:tailEnd type="triangle" w="med" len="med"/>
          </a:ln>
        </p:spPr>
        <p:txBody>
          <a:bodyPr/>
          <a:lstStyle/>
          <a:p>
            <a:endParaRPr lang="pt-BR" u="sng" dirty="0"/>
          </a:p>
        </p:txBody>
      </p:sp>
      <p:sp>
        <p:nvSpPr>
          <p:cNvPr id="41" name="Rectangle 11">
            <a:extLst>
              <a:ext uri="{FF2B5EF4-FFF2-40B4-BE49-F238E27FC236}">
                <a16:creationId xmlns:a16="http://schemas.microsoft.com/office/drawing/2014/main" id="{E0E3B1C5-703A-4F31-A0F4-C743B241842A}"/>
              </a:ext>
            </a:extLst>
          </p:cNvPr>
          <p:cNvSpPr>
            <a:spLocks noChangeArrowheads="1"/>
          </p:cNvSpPr>
          <p:nvPr/>
        </p:nvSpPr>
        <p:spPr bwMode="auto">
          <a:xfrm>
            <a:off x="1249773" y="35804909"/>
            <a:ext cx="13215764" cy="586957"/>
          </a:xfrm>
          <a:prstGeom prst="rect">
            <a:avLst/>
          </a:prstGeom>
          <a:solidFill>
            <a:schemeClr val="bg1"/>
          </a:solidFill>
          <a:ln w="9525">
            <a:noFill/>
            <a:miter lim="800000"/>
            <a:headEnd/>
            <a:tailEnd/>
          </a:ln>
        </p:spPr>
        <p:txBody>
          <a:bodyPr wrap="square" lIns="90000" tIns="46800" rIns="90000" bIns="46800" anchor="ctr">
            <a:spAutoFit/>
          </a:bodyPr>
          <a:lstStyle/>
          <a:p>
            <a:r>
              <a:rPr lang="pt-BR" sz="3200" b="1" dirty="0"/>
              <a:t>Fluxograma 01.</a:t>
            </a:r>
            <a:r>
              <a:rPr lang="pt-BR" sz="3200" dirty="0"/>
              <a:t> Exemplo de inserção de demonstrações gráficas</a:t>
            </a:r>
            <a:endParaRPr lang="en-GB" sz="3200" dirty="0"/>
          </a:p>
        </p:txBody>
      </p:sp>
      <p:sp>
        <p:nvSpPr>
          <p:cNvPr id="2" name="CaixaDeTexto 1">
            <a:extLst>
              <a:ext uri="{FF2B5EF4-FFF2-40B4-BE49-F238E27FC236}">
                <a16:creationId xmlns:a16="http://schemas.microsoft.com/office/drawing/2014/main" id="{2883F32C-3EF6-614C-1379-9351524F9099}"/>
              </a:ext>
            </a:extLst>
          </p:cNvPr>
          <p:cNvSpPr txBox="1"/>
          <p:nvPr/>
        </p:nvSpPr>
        <p:spPr>
          <a:xfrm flipH="1">
            <a:off x="4548741" y="40621429"/>
            <a:ext cx="6807820" cy="553998"/>
          </a:xfrm>
          <a:prstGeom prst="rect">
            <a:avLst/>
          </a:prstGeom>
          <a:noFill/>
        </p:spPr>
        <p:txBody>
          <a:bodyPr wrap="square" rtlCol="0">
            <a:spAutoFit/>
          </a:bodyPr>
          <a:lstStyle/>
          <a:p>
            <a:pPr algn="ctr"/>
            <a:r>
              <a:rPr lang="pt-BR" sz="3000" dirty="0"/>
              <a:t>Fonte: os autores (2025).</a:t>
            </a:r>
          </a:p>
        </p:txBody>
      </p:sp>
      <p:sp>
        <p:nvSpPr>
          <p:cNvPr id="3" name="Rectangle 36">
            <a:extLst>
              <a:ext uri="{FF2B5EF4-FFF2-40B4-BE49-F238E27FC236}">
                <a16:creationId xmlns:a16="http://schemas.microsoft.com/office/drawing/2014/main" id="{9762D7DB-01FB-43CD-AF9F-2097153DE967}"/>
              </a:ext>
            </a:extLst>
          </p:cNvPr>
          <p:cNvSpPr>
            <a:spLocks noChangeArrowheads="1"/>
          </p:cNvSpPr>
          <p:nvPr/>
        </p:nvSpPr>
        <p:spPr bwMode="auto">
          <a:xfrm>
            <a:off x="1689059" y="7229479"/>
            <a:ext cx="29514609" cy="3108543"/>
          </a:xfrm>
          <a:prstGeom prst="rect">
            <a:avLst/>
          </a:prstGeom>
          <a:noFill/>
          <a:ln w="9525">
            <a:noFill/>
            <a:miter lim="800000"/>
            <a:headEnd/>
            <a:tailEnd/>
          </a:ln>
        </p:spPr>
        <p:txBody>
          <a:bodyPr wrap="square" lIns="91440" tIns="45720" rIns="91440" bIns="45720" anchor="ctr">
            <a:spAutoFit/>
          </a:bodyPr>
          <a:lstStyle>
            <a:defPPr>
              <a:defRPr lang="pt-BR"/>
            </a:defPPr>
            <a:lvl1pPr algn="l" rtl="0" fontAlgn="base">
              <a:spcBef>
                <a:spcPct val="0"/>
              </a:spcBef>
              <a:spcAft>
                <a:spcPct val="0"/>
              </a:spcAft>
              <a:defRPr sz="8500" kern="1200">
                <a:solidFill>
                  <a:schemeClr val="tx1"/>
                </a:solidFill>
                <a:latin typeface="Arial" pitchFamily="34" charset="0"/>
                <a:ea typeface="+mn-ea"/>
                <a:cs typeface="+mn-cs"/>
              </a:defRPr>
            </a:lvl1pPr>
            <a:lvl2pPr marL="457200" algn="l" rtl="0" fontAlgn="base">
              <a:spcBef>
                <a:spcPct val="0"/>
              </a:spcBef>
              <a:spcAft>
                <a:spcPct val="0"/>
              </a:spcAft>
              <a:defRPr sz="8500" kern="1200">
                <a:solidFill>
                  <a:schemeClr val="tx1"/>
                </a:solidFill>
                <a:latin typeface="Arial" pitchFamily="34" charset="0"/>
                <a:ea typeface="+mn-ea"/>
                <a:cs typeface="+mn-cs"/>
              </a:defRPr>
            </a:lvl2pPr>
            <a:lvl3pPr marL="914400" algn="l" rtl="0" fontAlgn="base">
              <a:spcBef>
                <a:spcPct val="0"/>
              </a:spcBef>
              <a:spcAft>
                <a:spcPct val="0"/>
              </a:spcAft>
              <a:defRPr sz="8500" kern="1200">
                <a:solidFill>
                  <a:schemeClr val="tx1"/>
                </a:solidFill>
                <a:latin typeface="Arial" pitchFamily="34" charset="0"/>
                <a:ea typeface="+mn-ea"/>
                <a:cs typeface="+mn-cs"/>
              </a:defRPr>
            </a:lvl3pPr>
            <a:lvl4pPr marL="1371600" algn="l" rtl="0" fontAlgn="base">
              <a:spcBef>
                <a:spcPct val="0"/>
              </a:spcBef>
              <a:spcAft>
                <a:spcPct val="0"/>
              </a:spcAft>
              <a:defRPr sz="8500" kern="1200">
                <a:solidFill>
                  <a:schemeClr val="tx1"/>
                </a:solidFill>
                <a:latin typeface="Arial" pitchFamily="34" charset="0"/>
                <a:ea typeface="+mn-ea"/>
                <a:cs typeface="+mn-cs"/>
              </a:defRPr>
            </a:lvl4pPr>
            <a:lvl5pPr marL="1828800" algn="l" rtl="0" fontAlgn="base">
              <a:spcBef>
                <a:spcPct val="0"/>
              </a:spcBef>
              <a:spcAft>
                <a:spcPct val="0"/>
              </a:spcAft>
              <a:defRPr sz="8500" kern="1200">
                <a:solidFill>
                  <a:schemeClr val="tx1"/>
                </a:solidFill>
                <a:latin typeface="Arial" pitchFamily="34" charset="0"/>
                <a:ea typeface="+mn-ea"/>
                <a:cs typeface="+mn-cs"/>
              </a:defRPr>
            </a:lvl5pPr>
            <a:lvl6pPr marL="2286000" algn="l" defTabSz="914400" rtl="0" eaLnBrk="1" latinLnBrk="0" hangingPunct="1">
              <a:defRPr sz="8500" kern="1200">
                <a:solidFill>
                  <a:schemeClr val="tx1"/>
                </a:solidFill>
                <a:latin typeface="Arial" pitchFamily="34" charset="0"/>
                <a:ea typeface="+mn-ea"/>
                <a:cs typeface="+mn-cs"/>
              </a:defRPr>
            </a:lvl6pPr>
            <a:lvl7pPr marL="2743200" algn="l" defTabSz="914400" rtl="0" eaLnBrk="1" latinLnBrk="0" hangingPunct="1">
              <a:defRPr sz="8500" kern="1200">
                <a:solidFill>
                  <a:schemeClr val="tx1"/>
                </a:solidFill>
                <a:latin typeface="Arial" pitchFamily="34" charset="0"/>
                <a:ea typeface="+mn-ea"/>
                <a:cs typeface="+mn-cs"/>
              </a:defRPr>
            </a:lvl7pPr>
            <a:lvl8pPr marL="3200400" algn="l" defTabSz="914400" rtl="0" eaLnBrk="1" latinLnBrk="0" hangingPunct="1">
              <a:defRPr sz="8500" kern="1200">
                <a:solidFill>
                  <a:schemeClr val="tx1"/>
                </a:solidFill>
                <a:latin typeface="Arial" pitchFamily="34" charset="0"/>
                <a:ea typeface="+mn-ea"/>
                <a:cs typeface="+mn-cs"/>
              </a:defRPr>
            </a:lvl8pPr>
            <a:lvl9pPr marL="3657600" algn="l" defTabSz="914400" rtl="0" eaLnBrk="1" latinLnBrk="0" hangingPunct="1">
              <a:defRPr sz="8500" kern="1200">
                <a:solidFill>
                  <a:schemeClr val="tx1"/>
                </a:solidFill>
                <a:latin typeface="Arial" pitchFamily="34" charset="0"/>
                <a:ea typeface="+mn-ea"/>
                <a:cs typeface="+mn-cs"/>
              </a:defRPr>
            </a:lvl9pPr>
          </a:lstStyle>
          <a:p>
            <a:r>
              <a:rPr lang="pt-BR" sz="2800" dirty="0">
                <a:latin typeface="Arial"/>
                <a:cs typeface="Arial"/>
              </a:rPr>
              <a:t>(1) Trabalho desenvolvido no Programa de Iniciação Científica (PIC) da Faculdade Evolução Alto Oeste Potiguar - FACEP.</a:t>
            </a:r>
          </a:p>
          <a:p>
            <a:r>
              <a:rPr lang="pt-BR" sz="2800" dirty="0">
                <a:latin typeface="Arial"/>
                <a:cs typeface="Arial"/>
              </a:rPr>
              <a:t>(2) Estudante; Faculdade Evolução Alto Oeste Potiguar - FACEP; </a:t>
            </a:r>
            <a:r>
              <a:rPr lang="pt-BR" sz="2800" dirty="0" err="1">
                <a:latin typeface="Arial"/>
                <a:cs typeface="Arial"/>
              </a:rPr>
              <a:t>Erere</a:t>
            </a:r>
            <a:r>
              <a:rPr lang="pt-BR" sz="2800" dirty="0">
                <a:latin typeface="Arial"/>
                <a:cs typeface="Arial"/>
              </a:rPr>
              <a:t>, CE; </a:t>
            </a:r>
            <a:r>
              <a:rPr lang="pt-BR" sz="2800" dirty="0">
                <a:latin typeface="Arial"/>
                <a:cs typeface="Arial"/>
                <a:hlinkClick r:id="rId3"/>
              </a:rPr>
              <a:t>pedrohugo1725@gmail.com</a:t>
            </a:r>
            <a:r>
              <a:rPr lang="pt-BR" sz="2800" dirty="0">
                <a:latin typeface="Arial"/>
                <a:cs typeface="Arial"/>
              </a:rPr>
              <a:t> </a:t>
            </a:r>
            <a:endParaRPr lang="pt-BR" sz="2800" u="sng" dirty="0">
              <a:latin typeface="Arial"/>
              <a:cs typeface="Arial"/>
            </a:endParaRPr>
          </a:p>
          <a:p>
            <a:r>
              <a:rPr lang="pt-BR" sz="2800" dirty="0">
                <a:latin typeface="Arial"/>
                <a:cs typeface="Arial"/>
              </a:rPr>
              <a:t>(3) Estudante; Faculdade Evolução Alto Oeste Potiguar - FACEP; </a:t>
            </a:r>
            <a:r>
              <a:rPr lang="pt-BR" sz="2800" dirty="0" err="1">
                <a:latin typeface="Arial"/>
                <a:cs typeface="Arial"/>
              </a:rPr>
              <a:t>Luis</a:t>
            </a:r>
            <a:r>
              <a:rPr lang="pt-BR" sz="2800" dirty="0">
                <a:latin typeface="Arial"/>
                <a:cs typeface="Arial"/>
              </a:rPr>
              <a:t> Gomes, RN; </a:t>
            </a:r>
            <a:r>
              <a:rPr lang="pt-BR" sz="2800" dirty="0">
                <a:latin typeface="Arial"/>
                <a:cs typeface="Arial"/>
                <a:hlinkClick r:id="rId4"/>
              </a:rPr>
              <a:t>gislanea473@gmail.com</a:t>
            </a:r>
            <a:r>
              <a:rPr lang="pt-BR" sz="2800" dirty="0">
                <a:latin typeface="Arial"/>
                <a:cs typeface="Arial"/>
              </a:rPr>
              <a:t> </a:t>
            </a:r>
            <a:endParaRPr lang="pt-BR" sz="2800" u="sng" dirty="0">
              <a:latin typeface="Arial"/>
              <a:cs typeface="Arial"/>
            </a:endParaRPr>
          </a:p>
          <a:p>
            <a:r>
              <a:rPr lang="pt-BR" sz="2800" dirty="0">
                <a:latin typeface="Arial"/>
                <a:cs typeface="Arial"/>
              </a:rPr>
              <a:t>(4) Prof. Mestre; Faculdade Evolução Alto Oeste Potiguar - FACEP; José da Penha, RN; </a:t>
            </a:r>
            <a:r>
              <a:rPr lang="pt-BR" sz="2800" u="sng" dirty="0">
                <a:latin typeface="Arial"/>
                <a:cs typeface="Arial"/>
                <a:hlinkClick r:id="rId5"/>
              </a:rPr>
              <a:t>fernaandopl@gmail.com</a:t>
            </a:r>
            <a:endParaRPr lang="pt-BR" sz="2800" dirty="0">
              <a:latin typeface="Arial"/>
              <a:cs typeface="Arial"/>
            </a:endParaRPr>
          </a:p>
          <a:p>
            <a:endParaRPr lang="pt-BR" sz="2800" dirty="0">
              <a:latin typeface="Arial"/>
              <a:cs typeface="Arial"/>
            </a:endParaRPr>
          </a:p>
          <a:p>
            <a:r>
              <a:rPr lang="pt-BR" sz="2800" b="1">
                <a:latin typeface="Arial"/>
                <a:cs typeface="Arial"/>
              </a:rPr>
              <a:t>PALAVRAS-CHAVES:</a:t>
            </a:r>
            <a:r>
              <a:rPr lang="pt-BR" sz="2800">
                <a:latin typeface="Arial"/>
                <a:cs typeface="Arial"/>
              </a:rPr>
              <a:t> Inteligência Artificial; Competências; Superior; Hábito; Necessidade;</a:t>
            </a:r>
            <a:endParaRPr lang="pt-BR"/>
          </a:p>
          <a:p>
            <a:pPr algn="ctr"/>
            <a:endParaRPr lang="pt-BR" sz="2800" b="1" dirty="0">
              <a:latin typeface="Arial"/>
              <a:cs typeface="Arial"/>
            </a:endParaRPr>
          </a:p>
        </p:txBody>
      </p:sp>
      <p:pic>
        <p:nvPicPr>
          <p:cNvPr id="4" name="Imagem 3" descr="Gráfico, Gráfico de pizza&#10;&#10;O conteúdo gerado por IA pode estar incorreto.">
            <a:extLst>
              <a:ext uri="{FF2B5EF4-FFF2-40B4-BE49-F238E27FC236}">
                <a16:creationId xmlns:a16="http://schemas.microsoft.com/office/drawing/2014/main" id="{1AD61773-5C46-176A-518B-6EA2C4A1A0C3}"/>
              </a:ext>
            </a:extLst>
          </p:cNvPr>
          <p:cNvPicPr>
            <a:picLocks noChangeAspect="1"/>
          </p:cNvPicPr>
          <p:nvPr/>
        </p:nvPicPr>
        <p:blipFill>
          <a:blip r:embed="rId6"/>
          <a:stretch>
            <a:fillRect/>
          </a:stretch>
        </p:blipFill>
        <p:spPr>
          <a:xfrm>
            <a:off x="16518534" y="12211778"/>
            <a:ext cx="6769081" cy="5026008"/>
          </a:xfrm>
          <a:prstGeom prst="rect">
            <a:avLst/>
          </a:prstGeom>
        </p:spPr>
      </p:pic>
      <p:sp>
        <p:nvSpPr>
          <p:cNvPr id="5" name="Rectangle 11">
            <a:extLst>
              <a:ext uri="{FF2B5EF4-FFF2-40B4-BE49-F238E27FC236}">
                <a16:creationId xmlns:a16="http://schemas.microsoft.com/office/drawing/2014/main" id="{2EEA0492-D549-4BED-B207-540FE4B2DE4C}"/>
              </a:ext>
            </a:extLst>
          </p:cNvPr>
          <p:cNvSpPr>
            <a:spLocks noChangeArrowheads="1"/>
          </p:cNvSpPr>
          <p:nvPr/>
        </p:nvSpPr>
        <p:spPr bwMode="auto">
          <a:xfrm>
            <a:off x="16489837" y="17299795"/>
            <a:ext cx="6759915" cy="956288"/>
          </a:xfrm>
          <a:prstGeom prst="rect">
            <a:avLst/>
          </a:prstGeom>
          <a:solidFill>
            <a:schemeClr val="bg1"/>
          </a:solidFill>
          <a:ln w="9525">
            <a:noFill/>
            <a:miter lim="800000"/>
            <a:headEnd/>
            <a:tailEnd/>
          </a:ln>
        </p:spPr>
        <p:txBody>
          <a:bodyPr wrap="square" lIns="90000" tIns="46800" rIns="90000" bIns="46800" anchor="ctr">
            <a:spAutoFit/>
          </a:bodyPr>
          <a:lstStyle>
            <a:defPPr>
              <a:defRPr lang="pt-BR"/>
            </a:defPPr>
            <a:lvl1pPr algn="l" rtl="0" fontAlgn="base">
              <a:spcBef>
                <a:spcPct val="0"/>
              </a:spcBef>
              <a:spcAft>
                <a:spcPct val="0"/>
              </a:spcAft>
              <a:defRPr sz="8500" kern="1200">
                <a:solidFill>
                  <a:schemeClr val="tx1"/>
                </a:solidFill>
                <a:latin typeface="Arial" pitchFamily="34" charset="0"/>
                <a:ea typeface="+mn-ea"/>
                <a:cs typeface="+mn-cs"/>
              </a:defRPr>
            </a:lvl1pPr>
            <a:lvl2pPr marL="457200" algn="l" rtl="0" fontAlgn="base">
              <a:spcBef>
                <a:spcPct val="0"/>
              </a:spcBef>
              <a:spcAft>
                <a:spcPct val="0"/>
              </a:spcAft>
              <a:defRPr sz="8500" kern="1200">
                <a:solidFill>
                  <a:schemeClr val="tx1"/>
                </a:solidFill>
                <a:latin typeface="Arial" pitchFamily="34" charset="0"/>
                <a:ea typeface="+mn-ea"/>
                <a:cs typeface="+mn-cs"/>
              </a:defRPr>
            </a:lvl2pPr>
            <a:lvl3pPr marL="914400" algn="l" rtl="0" fontAlgn="base">
              <a:spcBef>
                <a:spcPct val="0"/>
              </a:spcBef>
              <a:spcAft>
                <a:spcPct val="0"/>
              </a:spcAft>
              <a:defRPr sz="8500" kern="1200">
                <a:solidFill>
                  <a:schemeClr val="tx1"/>
                </a:solidFill>
                <a:latin typeface="Arial" pitchFamily="34" charset="0"/>
                <a:ea typeface="+mn-ea"/>
                <a:cs typeface="+mn-cs"/>
              </a:defRPr>
            </a:lvl3pPr>
            <a:lvl4pPr marL="1371600" algn="l" rtl="0" fontAlgn="base">
              <a:spcBef>
                <a:spcPct val="0"/>
              </a:spcBef>
              <a:spcAft>
                <a:spcPct val="0"/>
              </a:spcAft>
              <a:defRPr sz="8500" kern="1200">
                <a:solidFill>
                  <a:schemeClr val="tx1"/>
                </a:solidFill>
                <a:latin typeface="Arial" pitchFamily="34" charset="0"/>
                <a:ea typeface="+mn-ea"/>
                <a:cs typeface="+mn-cs"/>
              </a:defRPr>
            </a:lvl4pPr>
            <a:lvl5pPr marL="1828800" algn="l" rtl="0" fontAlgn="base">
              <a:spcBef>
                <a:spcPct val="0"/>
              </a:spcBef>
              <a:spcAft>
                <a:spcPct val="0"/>
              </a:spcAft>
              <a:defRPr sz="8500" kern="1200">
                <a:solidFill>
                  <a:schemeClr val="tx1"/>
                </a:solidFill>
                <a:latin typeface="Arial" pitchFamily="34" charset="0"/>
                <a:ea typeface="+mn-ea"/>
                <a:cs typeface="+mn-cs"/>
              </a:defRPr>
            </a:lvl5pPr>
            <a:lvl6pPr marL="2286000" algn="l" defTabSz="914400" rtl="0" eaLnBrk="1" latinLnBrk="0" hangingPunct="1">
              <a:defRPr sz="8500" kern="1200">
                <a:solidFill>
                  <a:schemeClr val="tx1"/>
                </a:solidFill>
                <a:latin typeface="Arial" pitchFamily="34" charset="0"/>
                <a:ea typeface="+mn-ea"/>
                <a:cs typeface="+mn-cs"/>
              </a:defRPr>
            </a:lvl6pPr>
            <a:lvl7pPr marL="2743200" algn="l" defTabSz="914400" rtl="0" eaLnBrk="1" latinLnBrk="0" hangingPunct="1">
              <a:defRPr sz="8500" kern="1200">
                <a:solidFill>
                  <a:schemeClr val="tx1"/>
                </a:solidFill>
                <a:latin typeface="Arial" pitchFamily="34" charset="0"/>
                <a:ea typeface="+mn-ea"/>
                <a:cs typeface="+mn-cs"/>
              </a:defRPr>
            </a:lvl7pPr>
            <a:lvl8pPr marL="3200400" algn="l" defTabSz="914400" rtl="0" eaLnBrk="1" latinLnBrk="0" hangingPunct="1">
              <a:defRPr sz="8500" kern="1200">
                <a:solidFill>
                  <a:schemeClr val="tx1"/>
                </a:solidFill>
                <a:latin typeface="Arial" pitchFamily="34" charset="0"/>
                <a:ea typeface="+mn-ea"/>
                <a:cs typeface="+mn-cs"/>
              </a:defRPr>
            </a:lvl8pPr>
            <a:lvl9pPr marL="3657600" algn="l" defTabSz="914400" rtl="0" eaLnBrk="1" latinLnBrk="0" hangingPunct="1">
              <a:defRPr sz="8500" kern="1200">
                <a:solidFill>
                  <a:schemeClr val="tx1"/>
                </a:solidFill>
                <a:latin typeface="Arial" pitchFamily="34" charset="0"/>
                <a:ea typeface="+mn-ea"/>
                <a:cs typeface="+mn-cs"/>
              </a:defRPr>
            </a:lvl9pPr>
          </a:lstStyle>
          <a:p>
            <a:pPr algn="ctr"/>
            <a:r>
              <a:rPr lang="pt-BR" sz="2800" b="1" dirty="0">
                <a:latin typeface="Arial"/>
                <a:cs typeface="Arial"/>
              </a:rPr>
              <a:t>Gráfico 1.</a:t>
            </a:r>
            <a:r>
              <a:rPr lang="pt-BR" sz="2800" dirty="0">
                <a:latin typeface="Arial"/>
                <a:cs typeface="Arial"/>
              </a:rPr>
              <a:t> Distribuição dos participantes por curso</a:t>
            </a:r>
            <a:endParaRPr lang="en-GB" sz="2800" dirty="0"/>
          </a:p>
        </p:txBody>
      </p:sp>
      <p:pic>
        <p:nvPicPr>
          <p:cNvPr id="42" name="Imagem 41" descr="Gráfico, Gráfico de pizza&#10;&#10;O conteúdo gerado por IA pode estar incorreto.">
            <a:extLst>
              <a:ext uri="{FF2B5EF4-FFF2-40B4-BE49-F238E27FC236}">
                <a16:creationId xmlns:a16="http://schemas.microsoft.com/office/drawing/2014/main" id="{E2E7445A-FB63-CF1F-65F7-32168A90AFCF}"/>
              </a:ext>
            </a:extLst>
          </p:cNvPr>
          <p:cNvPicPr>
            <a:picLocks noChangeAspect="1"/>
          </p:cNvPicPr>
          <p:nvPr/>
        </p:nvPicPr>
        <p:blipFill>
          <a:blip r:embed="rId7"/>
          <a:stretch>
            <a:fillRect/>
          </a:stretch>
        </p:blipFill>
        <p:spPr>
          <a:xfrm>
            <a:off x="25175471" y="12246741"/>
            <a:ext cx="6705600" cy="5114925"/>
          </a:xfrm>
          <a:prstGeom prst="rect">
            <a:avLst/>
          </a:prstGeom>
        </p:spPr>
      </p:pic>
      <p:sp>
        <p:nvSpPr>
          <p:cNvPr id="43" name="Rectangle 11">
            <a:extLst>
              <a:ext uri="{FF2B5EF4-FFF2-40B4-BE49-F238E27FC236}">
                <a16:creationId xmlns:a16="http://schemas.microsoft.com/office/drawing/2014/main" id="{60FB4EFC-6E21-35FC-7957-BB50EE6834F2}"/>
              </a:ext>
            </a:extLst>
          </p:cNvPr>
          <p:cNvSpPr>
            <a:spLocks noChangeArrowheads="1"/>
          </p:cNvSpPr>
          <p:nvPr/>
        </p:nvSpPr>
        <p:spPr bwMode="auto">
          <a:xfrm>
            <a:off x="24654387" y="17610541"/>
            <a:ext cx="7236444" cy="525401"/>
          </a:xfrm>
          <a:prstGeom prst="rect">
            <a:avLst/>
          </a:prstGeom>
          <a:solidFill>
            <a:schemeClr val="bg1"/>
          </a:solidFill>
          <a:ln w="9525">
            <a:noFill/>
            <a:miter lim="800000"/>
            <a:headEnd/>
            <a:tailEnd/>
          </a:ln>
        </p:spPr>
        <p:txBody>
          <a:bodyPr wrap="square" lIns="90000" tIns="46800" rIns="90000" bIns="46800" anchor="ctr">
            <a:spAutoFit/>
          </a:bodyPr>
          <a:lstStyle>
            <a:defPPr>
              <a:defRPr lang="pt-BR"/>
            </a:defPPr>
            <a:lvl1pPr algn="l" rtl="0" fontAlgn="base">
              <a:spcBef>
                <a:spcPct val="0"/>
              </a:spcBef>
              <a:spcAft>
                <a:spcPct val="0"/>
              </a:spcAft>
              <a:defRPr sz="8500" kern="1200">
                <a:solidFill>
                  <a:schemeClr val="tx1"/>
                </a:solidFill>
                <a:latin typeface="Arial" pitchFamily="34" charset="0"/>
                <a:ea typeface="+mn-ea"/>
                <a:cs typeface="+mn-cs"/>
              </a:defRPr>
            </a:lvl1pPr>
            <a:lvl2pPr marL="457200" algn="l" rtl="0" fontAlgn="base">
              <a:spcBef>
                <a:spcPct val="0"/>
              </a:spcBef>
              <a:spcAft>
                <a:spcPct val="0"/>
              </a:spcAft>
              <a:defRPr sz="8500" kern="1200">
                <a:solidFill>
                  <a:schemeClr val="tx1"/>
                </a:solidFill>
                <a:latin typeface="Arial" pitchFamily="34" charset="0"/>
                <a:ea typeface="+mn-ea"/>
                <a:cs typeface="+mn-cs"/>
              </a:defRPr>
            </a:lvl2pPr>
            <a:lvl3pPr marL="914400" algn="l" rtl="0" fontAlgn="base">
              <a:spcBef>
                <a:spcPct val="0"/>
              </a:spcBef>
              <a:spcAft>
                <a:spcPct val="0"/>
              </a:spcAft>
              <a:defRPr sz="8500" kern="1200">
                <a:solidFill>
                  <a:schemeClr val="tx1"/>
                </a:solidFill>
                <a:latin typeface="Arial" pitchFamily="34" charset="0"/>
                <a:ea typeface="+mn-ea"/>
                <a:cs typeface="+mn-cs"/>
              </a:defRPr>
            </a:lvl3pPr>
            <a:lvl4pPr marL="1371600" algn="l" rtl="0" fontAlgn="base">
              <a:spcBef>
                <a:spcPct val="0"/>
              </a:spcBef>
              <a:spcAft>
                <a:spcPct val="0"/>
              </a:spcAft>
              <a:defRPr sz="8500" kern="1200">
                <a:solidFill>
                  <a:schemeClr val="tx1"/>
                </a:solidFill>
                <a:latin typeface="Arial" pitchFamily="34" charset="0"/>
                <a:ea typeface="+mn-ea"/>
                <a:cs typeface="+mn-cs"/>
              </a:defRPr>
            </a:lvl4pPr>
            <a:lvl5pPr marL="1828800" algn="l" rtl="0" fontAlgn="base">
              <a:spcBef>
                <a:spcPct val="0"/>
              </a:spcBef>
              <a:spcAft>
                <a:spcPct val="0"/>
              </a:spcAft>
              <a:defRPr sz="8500" kern="1200">
                <a:solidFill>
                  <a:schemeClr val="tx1"/>
                </a:solidFill>
                <a:latin typeface="Arial" pitchFamily="34" charset="0"/>
                <a:ea typeface="+mn-ea"/>
                <a:cs typeface="+mn-cs"/>
              </a:defRPr>
            </a:lvl5pPr>
            <a:lvl6pPr marL="2286000" algn="l" defTabSz="914400" rtl="0" eaLnBrk="1" latinLnBrk="0" hangingPunct="1">
              <a:defRPr sz="8500" kern="1200">
                <a:solidFill>
                  <a:schemeClr val="tx1"/>
                </a:solidFill>
                <a:latin typeface="Arial" pitchFamily="34" charset="0"/>
                <a:ea typeface="+mn-ea"/>
                <a:cs typeface="+mn-cs"/>
              </a:defRPr>
            </a:lvl6pPr>
            <a:lvl7pPr marL="2743200" algn="l" defTabSz="914400" rtl="0" eaLnBrk="1" latinLnBrk="0" hangingPunct="1">
              <a:defRPr sz="8500" kern="1200">
                <a:solidFill>
                  <a:schemeClr val="tx1"/>
                </a:solidFill>
                <a:latin typeface="Arial" pitchFamily="34" charset="0"/>
                <a:ea typeface="+mn-ea"/>
                <a:cs typeface="+mn-cs"/>
              </a:defRPr>
            </a:lvl7pPr>
            <a:lvl8pPr marL="3200400" algn="l" defTabSz="914400" rtl="0" eaLnBrk="1" latinLnBrk="0" hangingPunct="1">
              <a:defRPr sz="8500" kern="1200">
                <a:solidFill>
                  <a:schemeClr val="tx1"/>
                </a:solidFill>
                <a:latin typeface="Arial" pitchFamily="34" charset="0"/>
                <a:ea typeface="+mn-ea"/>
                <a:cs typeface="+mn-cs"/>
              </a:defRPr>
            </a:lvl8pPr>
            <a:lvl9pPr marL="3657600" algn="l" defTabSz="914400" rtl="0" eaLnBrk="1" latinLnBrk="0" hangingPunct="1">
              <a:defRPr sz="8500" kern="1200">
                <a:solidFill>
                  <a:schemeClr val="tx1"/>
                </a:solidFill>
                <a:latin typeface="Arial" pitchFamily="34" charset="0"/>
                <a:ea typeface="+mn-ea"/>
                <a:cs typeface="+mn-cs"/>
              </a:defRPr>
            </a:lvl9pPr>
          </a:lstStyle>
          <a:p>
            <a:pPr algn="ctr"/>
            <a:r>
              <a:rPr lang="pt-BR" sz="2800" b="1">
                <a:latin typeface="Arial"/>
                <a:cs typeface="Arial"/>
              </a:rPr>
              <a:t>Gráfico 1. </a:t>
            </a:r>
            <a:r>
              <a:rPr lang="pt-BR" sz="2800">
                <a:latin typeface="Arial"/>
                <a:cs typeface="Arial"/>
              </a:rPr>
              <a:t>Tempo médio diário de uso da </a:t>
            </a:r>
            <a:r>
              <a:rPr lang="pt-BR" sz="2800" dirty="0">
                <a:latin typeface="Arial"/>
                <a:cs typeface="Arial"/>
              </a:rPr>
              <a:t>IA</a:t>
            </a:r>
            <a:endParaRPr lang="en-GB" sz="2800" dirty="0"/>
          </a:p>
        </p:txBody>
      </p:sp>
      <p:pic>
        <p:nvPicPr>
          <p:cNvPr id="44" name="Imagem 43" descr="Gráfico, Histograma&#10;&#10;O conteúdo gerado por IA pode estar incorreto.">
            <a:extLst>
              <a:ext uri="{FF2B5EF4-FFF2-40B4-BE49-F238E27FC236}">
                <a16:creationId xmlns:a16="http://schemas.microsoft.com/office/drawing/2014/main" id="{44D56C52-85D0-CDCD-52A7-DE1AC06ED36C}"/>
              </a:ext>
            </a:extLst>
          </p:cNvPr>
          <p:cNvPicPr>
            <a:picLocks noChangeAspect="1"/>
          </p:cNvPicPr>
          <p:nvPr/>
        </p:nvPicPr>
        <p:blipFill>
          <a:blip r:embed="rId8"/>
          <a:stretch>
            <a:fillRect/>
          </a:stretch>
        </p:blipFill>
        <p:spPr>
          <a:xfrm>
            <a:off x="20345175" y="18342909"/>
            <a:ext cx="7153275" cy="4295775"/>
          </a:xfrm>
          <a:prstGeom prst="rect">
            <a:avLst/>
          </a:prstGeom>
        </p:spPr>
      </p:pic>
      <p:sp>
        <p:nvSpPr>
          <p:cNvPr id="45" name="Rectangle 11">
            <a:extLst>
              <a:ext uri="{FF2B5EF4-FFF2-40B4-BE49-F238E27FC236}">
                <a16:creationId xmlns:a16="http://schemas.microsoft.com/office/drawing/2014/main" id="{C7D33485-C2EF-B088-D43A-46B969DE11CE}"/>
              </a:ext>
            </a:extLst>
          </p:cNvPr>
          <p:cNvSpPr>
            <a:spLocks noChangeArrowheads="1"/>
          </p:cNvSpPr>
          <p:nvPr/>
        </p:nvSpPr>
        <p:spPr bwMode="auto">
          <a:xfrm>
            <a:off x="20429153" y="22748119"/>
            <a:ext cx="7109370" cy="956288"/>
          </a:xfrm>
          <a:prstGeom prst="rect">
            <a:avLst/>
          </a:prstGeom>
          <a:solidFill>
            <a:schemeClr val="bg1"/>
          </a:solidFill>
          <a:ln w="9525">
            <a:noFill/>
            <a:miter lim="800000"/>
            <a:headEnd/>
            <a:tailEnd/>
          </a:ln>
        </p:spPr>
        <p:txBody>
          <a:bodyPr wrap="square" lIns="90000" tIns="46800" rIns="90000" bIns="46800" anchor="ctr">
            <a:spAutoFit/>
          </a:bodyPr>
          <a:lstStyle>
            <a:defPPr>
              <a:defRPr lang="pt-BR"/>
            </a:defPPr>
            <a:lvl1pPr algn="l" rtl="0" fontAlgn="base">
              <a:spcBef>
                <a:spcPct val="0"/>
              </a:spcBef>
              <a:spcAft>
                <a:spcPct val="0"/>
              </a:spcAft>
              <a:defRPr sz="8500" kern="1200">
                <a:solidFill>
                  <a:schemeClr val="tx1"/>
                </a:solidFill>
                <a:latin typeface="Arial" pitchFamily="34" charset="0"/>
                <a:ea typeface="+mn-ea"/>
                <a:cs typeface="+mn-cs"/>
              </a:defRPr>
            </a:lvl1pPr>
            <a:lvl2pPr marL="457200" algn="l" rtl="0" fontAlgn="base">
              <a:spcBef>
                <a:spcPct val="0"/>
              </a:spcBef>
              <a:spcAft>
                <a:spcPct val="0"/>
              </a:spcAft>
              <a:defRPr sz="8500" kern="1200">
                <a:solidFill>
                  <a:schemeClr val="tx1"/>
                </a:solidFill>
                <a:latin typeface="Arial" pitchFamily="34" charset="0"/>
                <a:ea typeface="+mn-ea"/>
                <a:cs typeface="+mn-cs"/>
              </a:defRPr>
            </a:lvl2pPr>
            <a:lvl3pPr marL="914400" algn="l" rtl="0" fontAlgn="base">
              <a:spcBef>
                <a:spcPct val="0"/>
              </a:spcBef>
              <a:spcAft>
                <a:spcPct val="0"/>
              </a:spcAft>
              <a:defRPr sz="8500" kern="1200">
                <a:solidFill>
                  <a:schemeClr val="tx1"/>
                </a:solidFill>
                <a:latin typeface="Arial" pitchFamily="34" charset="0"/>
                <a:ea typeface="+mn-ea"/>
                <a:cs typeface="+mn-cs"/>
              </a:defRPr>
            </a:lvl3pPr>
            <a:lvl4pPr marL="1371600" algn="l" rtl="0" fontAlgn="base">
              <a:spcBef>
                <a:spcPct val="0"/>
              </a:spcBef>
              <a:spcAft>
                <a:spcPct val="0"/>
              </a:spcAft>
              <a:defRPr sz="8500" kern="1200">
                <a:solidFill>
                  <a:schemeClr val="tx1"/>
                </a:solidFill>
                <a:latin typeface="Arial" pitchFamily="34" charset="0"/>
                <a:ea typeface="+mn-ea"/>
                <a:cs typeface="+mn-cs"/>
              </a:defRPr>
            </a:lvl4pPr>
            <a:lvl5pPr marL="1828800" algn="l" rtl="0" fontAlgn="base">
              <a:spcBef>
                <a:spcPct val="0"/>
              </a:spcBef>
              <a:spcAft>
                <a:spcPct val="0"/>
              </a:spcAft>
              <a:defRPr sz="8500" kern="1200">
                <a:solidFill>
                  <a:schemeClr val="tx1"/>
                </a:solidFill>
                <a:latin typeface="Arial" pitchFamily="34" charset="0"/>
                <a:ea typeface="+mn-ea"/>
                <a:cs typeface="+mn-cs"/>
              </a:defRPr>
            </a:lvl5pPr>
            <a:lvl6pPr marL="2286000" algn="l" defTabSz="914400" rtl="0" eaLnBrk="1" latinLnBrk="0" hangingPunct="1">
              <a:defRPr sz="8500" kern="1200">
                <a:solidFill>
                  <a:schemeClr val="tx1"/>
                </a:solidFill>
                <a:latin typeface="Arial" pitchFamily="34" charset="0"/>
                <a:ea typeface="+mn-ea"/>
                <a:cs typeface="+mn-cs"/>
              </a:defRPr>
            </a:lvl6pPr>
            <a:lvl7pPr marL="2743200" algn="l" defTabSz="914400" rtl="0" eaLnBrk="1" latinLnBrk="0" hangingPunct="1">
              <a:defRPr sz="8500" kern="1200">
                <a:solidFill>
                  <a:schemeClr val="tx1"/>
                </a:solidFill>
                <a:latin typeface="Arial" pitchFamily="34" charset="0"/>
                <a:ea typeface="+mn-ea"/>
                <a:cs typeface="+mn-cs"/>
              </a:defRPr>
            </a:lvl7pPr>
            <a:lvl8pPr marL="3200400" algn="l" defTabSz="914400" rtl="0" eaLnBrk="1" latinLnBrk="0" hangingPunct="1">
              <a:defRPr sz="8500" kern="1200">
                <a:solidFill>
                  <a:schemeClr val="tx1"/>
                </a:solidFill>
                <a:latin typeface="Arial" pitchFamily="34" charset="0"/>
                <a:ea typeface="+mn-ea"/>
                <a:cs typeface="+mn-cs"/>
              </a:defRPr>
            </a:lvl8pPr>
            <a:lvl9pPr marL="3657600" algn="l" defTabSz="914400" rtl="0" eaLnBrk="1" latinLnBrk="0" hangingPunct="1">
              <a:defRPr sz="8500" kern="1200">
                <a:solidFill>
                  <a:schemeClr val="tx1"/>
                </a:solidFill>
                <a:latin typeface="Arial" pitchFamily="34" charset="0"/>
                <a:ea typeface="+mn-ea"/>
                <a:cs typeface="+mn-cs"/>
              </a:defRPr>
            </a:lvl9pPr>
          </a:lstStyle>
          <a:p>
            <a:pPr algn="ctr"/>
            <a:r>
              <a:rPr lang="pt-BR" sz="2800" b="1">
                <a:latin typeface="Arial"/>
                <a:cs typeface="Arial"/>
              </a:rPr>
              <a:t>Gráfico 1. </a:t>
            </a:r>
            <a:r>
              <a:rPr lang="pt-BR" sz="2800">
                <a:latin typeface="Arial"/>
                <a:cs typeface="Arial"/>
              </a:rPr>
              <a:t>Tempo médio diário de uso da </a:t>
            </a:r>
            <a:r>
              <a:rPr lang="pt-BR" sz="2800" dirty="0">
                <a:latin typeface="Arial"/>
                <a:cs typeface="Arial"/>
              </a:rPr>
              <a:t>IA</a:t>
            </a:r>
            <a:endParaRPr lang="en-GB" sz="2800" dirty="0"/>
          </a:p>
        </p:txBody>
      </p:sp>
      <p:sp>
        <p:nvSpPr>
          <p:cNvPr id="46" name="CaixaDeTexto 45">
            <a:extLst>
              <a:ext uri="{FF2B5EF4-FFF2-40B4-BE49-F238E27FC236}">
                <a16:creationId xmlns:a16="http://schemas.microsoft.com/office/drawing/2014/main" id="{D78ED75D-AE42-253B-2AB9-D920F34031A4}"/>
              </a:ext>
            </a:extLst>
          </p:cNvPr>
          <p:cNvSpPr txBox="1"/>
          <p:nvPr/>
        </p:nvSpPr>
        <p:spPr>
          <a:xfrm>
            <a:off x="15979644" y="23921813"/>
            <a:ext cx="16202025" cy="694036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pt-BR" sz="4000">
                <a:latin typeface="Arial"/>
              </a:rPr>
              <a:t> </a:t>
            </a:r>
            <a:r>
              <a:rPr lang="pt-BR" sz="4000" baseline="0" dirty="0">
                <a:latin typeface="Arial"/>
              </a:rPr>
              <a:t>A maioria dos respondentes é dos cursos de Enfermagem e Administração. Quanto ao tempo de uso da IA, predominam estudantes que utilizam as ferramentas por até 30 minutos por dia, indicando apoio pontual nas atividades acadêmicas. As competências mais desenvolvidas foram pesquisa e organização, enquanto criatividade e resolução de problemas ainda aparecem com menor frequência. Assim, o uso da IA na FACEP mostra-se presente na rotina dos estudantes, porém ainda mais associado à necessidade do que a um hábito consolidado.</a:t>
            </a:r>
            <a:endParaRPr lang="pt-BR" dirty="0">
              <a:cs typeface="Arial" pitchFamily="34" charset="0"/>
            </a:endParaRPr>
          </a:p>
          <a:p>
            <a:pPr algn="ctr"/>
            <a:endParaRPr lang="pt-BR"/>
          </a:p>
        </p:txBody>
      </p:sp>
      <p:sp>
        <p:nvSpPr>
          <p:cNvPr id="47" name="Text Box 50">
            <a:extLst>
              <a:ext uri="{FF2B5EF4-FFF2-40B4-BE49-F238E27FC236}">
                <a16:creationId xmlns:a16="http://schemas.microsoft.com/office/drawing/2014/main" id="{52FE3C8A-31FC-4CD6-A724-D2A52B07A899}"/>
              </a:ext>
            </a:extLst>
          </p:cNvPr>
          <p:cNvSpPr txBox="1">
            <a:spLocks noChangeArrowheads="1"/>
          </p:cNvSpPr>
          <p:nvPr/>
        </p:nvSpPr>
        <p:spPr bwMode="auto">
          <a:xfrm>
            <a:off x="16233794" y="35477480"/>
            <a:ext cx="15545951" cy="914400"/>
          </a:xfrm>
          <a:prstGeom prst="rect">
            <a:avLst/>
          </a:prstGeom>
          <a:solidFill>
            <a:srgbClr val="700000"/>
          </a:solidFill>
          <a:ln/>
        </p:spPr>
        <p:style>
          <a:lnRef idx="0">
            <a:schemeClr val="accent1"/>
          </a:lnRef>
          <a:fillRef idx="3">
            <a:schemeClr val="accent1"/>
          </a:fillRef>
          <a:effectRef idx="3">
            <a:schemeClr val="accent1"/>
          </a:effectRef>
          <a:fontRef idx="minor">
            <a:schemeClr val="lt1"/>
          </a:fontRef>
        </p:style>
        <p:txBody>
          <a:bodyPr wrap="square">
            <a:spAutoFit/>
          </a:bodyPr>
          <a:lstStyle>
            <a:defPPr>
              <a:defRPr lang="pt-BR"/>
            </a:defPPr>
            <a:lvl1pPr algn="l" defTabSz="4321175" rtl="0" eaLnBrk="0" fontAlgn="base" hangingPunct="0">
              <a:spcBef>
                <a:spcPct val="0"/>
              </a:spcBef>
              <a:spcAft>
                <a:spcPct val="0"/>
              </a:spcAft>
              <a:defRPr sz="8500" kern="1200">
                <a:solidFill>
                  <a:schemeClr val="tx1"/>
                </a:solidFill>
                <a:latin typeface="Arial" charset="0"/>
                <a:ea typeface="+mn-ea"/>
                <a:cs typeface="+mn-cs"/>
              </a:defRPr>
            </a:lvl1pPr>
            <a:lvl2pPr marL="742950" indent="-285750" algn="l" defTabSz="4321175" rtl="0" eaLnBrk="0" fontAlgn="base" hangingPunct="0">
              <a:spcBef>
                <a:spcPct val="0"/>
              </a:spcBef>
              <a:spcAft>
                <a:spcPct val="0"/>
              </a:spcAft>
              <a:defRPr sz="8500" kern="1200">
                <a:solidFill>
                  <a:schemeClr val="tx1"/>
                </a:solidFill>
                <a:latin typeface="Arial" charset="0"/>
                <a:ea typeface="+mn-ea"/>
                <a:cs typeface="+mn-cs"/>
              </a:defRPr>
            </a:lvl2pPr>
            <a:lvl3pPr marL="1143000" indent="-228600" algn="l" defTabSz="4321175" rtl="0" eaLnBrk="0" fontAlgn="base" hangingPunct="0">
              <a:spcBef>
                <a:spcPct val="0"/>
              </a:spcBef>
              <a:spcAft>
                <a:spcPct val="0"/>
              </a:spcAft>
              <a:defRPr sz="8500" kern="1200">
                <a:solidFill>
                  <a:schemeClr val="tx1"/>
                </a:solidFill>
                <a:latin typeface="Arial" charset="0"/>
                <a:ea typeface="+mn-ea"/>
                <a:cs typeface="+mn-cs"/>
              </a:defRPr>
            </a:lvl3pPr>
            <a:lvl4pPr marL="1600200" indent="-228600" algn="l" defTabSz="4321175" rtl="0" eaLnBrk="0" fontAlgn="base" hangingPunct="0">
              <a:spcBef>
                <a:spcPct val="0"/>
              </a:spcBef>
              <a:spcAft>
                <a:spcPct val="0"/>
              </a:spcAft>
              <a:defRPr sz="8500" kern="1200">
                <a:solidFill>
                  <a:schemeClr val="tx1"/>
                </a:solidFill>
                <a:latin typeface="Arial" charset="0"/>
                <a:ea typeface="+mn-ea"/>
                <a:cs typeface="+mn-cs"/>
              </a:defRPr>
            </a:lvl4pPr>
            <a:lvl5pPr marL="2057400" indent="-228600" algn="l" defTabSz="4321175" rtl="0" eaLnBrk="0" fontAlgn="base" hangingPunct="0">
              <a:spcBef>
                <a:spcPct val="0"/>
              </a:spcBef>
              <a:spcAft>
                <a:spcPct val="0"/>
              </a:spcAft>
              <a:defRPr sz="8500" kern="1200">
                <a:solidFill>
                  <a:schemeClr val="tx1"/>
                </a:solidFill>
                <a:latin typeface="Arial" charset="0"/>
                <a:ea typeface="+mn-ea"/>
                <a:cs typeface="+mn-cs"/>
              </a:defRPr>
            </a:lvl5pPr>
            <a:lvl6pPr marL="2514600" indent="-228600" algn="l" defTabSz="4321175" rtl="0" eaLnBrk="0" fontAlgn="base" latinLnBrk="0" hangingPunct="0">
              <a:spcBef>
                <a:spcPct val="0"/>
              </a:spcBef>
              <a:spcAft>
                <a:spcPct val="0"/>
              </a:spcAft>
              <a:defRPr sz="8500" kern="1200">
                <a:solidFill>
                  <a:schemeClr val="tx1"/>
                </a:solidFill>
                <a:latin typeface="Arial" charset="0"/>
                <a:ea typeface="+mn-ea"/>
                <a:cs typeface="+mn-cs"/>
              </a:defRPr>
            </a:lvl6pPr>
            <a:lvl7pPr marL="2971800" indent="-228600" algn="l" defTabSz="4321175" rtl="0" eaLnBrk="0" fontAlgn="base" latinLnBrk="0" hangingPunct="0">
              <a:spcBef>
                <a:spcPct val="0"/>
              </a:spcBef>
              <a:spcAft>
                <a:spcPct val="0"/>
              </a:spcAft>
              <a:defRPr sz="8500" kern="1200">
                <a:solidFill>
                  <a:schemeClr val="tx1"/>
                </a:solidFill>
                <a:latin typeface="Arial" charset="0"/>
                <a:ea typeface="+mn-ea"/>
                <a:cs typeface="+mn-cs"/>
              </a:defRPr>
            </a:lvl7pPr>
            <a:lvl8pPr marL="3429000" indent="-228600" algn="l" defTabSz="4321175" rtl="0" eaLnBrk="0" fontAlgn="base" latinLnBrk="0" hangingPunct="0">
              <a:spcBef>
                <a:spcPct val="0"/>
              </a:spcBef>
              <a:spcAft>
                <a:spcPct val="0"/>
              </a:spcAft>
              <a:defRPr sz="8500" kern="1200">
                <a:solidFill>
                  <a:schemeClr val="tx1"/>
                </a:solidFill>
                <a:latin typeface="Arial" charset="0"/>
                <a:ea typeface="+mn-ea"/>
                <a:cs typeface="+mn-cs"/>
              </a:defRPr>
            </a:lvl8pPr>
            <a:lvl9pPr marL="3886200" indent="-228600" algn="l" defTabSz="4321175" rtl="0" eaLnBrk="0" fontAlgn="base" latinLnBrk="0" hangingPunct="0">
              <a:spcBef>
                <a:spcPct val="0"/>
              </a:spcBef>
              <a:spcAft>
                <a:spcPct val="0"/>
              </a:spcAft>
              <a:defRPr sz="8500" kern="1200">
                <a:solidFill>
                  <a:schemeClr val="tx1"/>
                </a:solidFill>
                <a:latin typeface="Arial" charset="0"/>
                <a:ea typeface="+mn-ea"/>
                <a:cs typeface="+mn-cs"/>
              </a:defRPr>
            </a:lvl9pPr>
          </a:lstStyle>
          <a:p>
            <a:pPr algn="ctr" eaLnBrk="1" hangingPunct="1">
              <a:defRPr/>
            </a:pPr>
            <a:r>
              <a:rPr lang="pt-BR" sz="5400" b="1" dirty="0">
                <a:solidFill>
                  <a:schemeClr val="bg1"/>
                </a:solidFill>
                <a:cs typeface="Times New Roman" pitchFamily="18" charset="0"/>
              </a:rPr>
              <a:t>PRINCIPAIS REFERÊNCIAS </a:t>
            </a:r>
          </a:p>
        </p:txBody>
      </p:sp>
    </p:spTree>
    <p:extLst>
      <p:ext uri="{BB962C8B-B14F-4D97-AF65-F5344CB8AC3E}">
        <p14:creationId xmlns:p14="http://schemas.microsoft.com/office/powerpoint/2010/main" val="1096373297"/>
      </p:ext>
    </p:extLst>
  </p:cSld>
  <p:clrMapOvr>
    <a:masterClrMapping/>
  </p:clrMapOvr>
</p:sld>
</file>

<file path=ppt/theme/theme1.xml><?xml version="1.0" encoding="utf-8"?>
<a:theme xmlns:a="http://schemas.openxmlformats.org/drawingml/2006/main" name="Design padrão">
  <a:themeElements>
    <a:clrScheme name="Design padrã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sign padrão">
      <a:majorFont>
        <a:latin typeface="Arial"/>
        <a:ea typeface=""/>
        <a:cs typeface=""/>
      </a:majorFont>
      <a:minorFont>
        <a:latin typeface="Arial"/>
        <a:ea typeface=""/>
        <a:cs typeface=""/>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321175" rtl="0" eaLnBrk="1" fontAlgn="base" latinLnBrk="0" hangingPunct="1">
          <a:lnSpc>
            <a:spcPct val="100000"/>
          </a:lnSpc>
          <a:spcBef>
            <a:spcPct val="0"/>
          </a:spcBef>
          <a:spcAft>
            <a:spcPct val="0"/>
          </a:spcAft>
          <a:buClrTx/>
          <a:buSzTx/>
          <a:buFontTx/>
          <a:buNone/>
          <a:tabLst/>
          <a:defRPr kumimoji="0" lang="pt-BR" sz="85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321175" rtl="0" eaLnBrk="1" fontAlgn="base" latinLnBrk="0" hangingPunct="1">
          <a:lnSpc>
            <a:spcPct val="100000"/>
          </a:lnSpc>
          <a:spcBef>
            <a:spcPct val="0"/>
          </a:spcBef>
          <a:spcAft>
            <a:spcPct val="0"/>
          </a:spcAft>
          <a:buClrTx/>
          <a:buSzTx/>
          <a:buFontTx/>
          <a:buNone/>
          <a:tabLst/>
          <a:defRPr kumimoji="0" lang="pt-BR" sz="8500" b="0" i="0" u="none" strike="noStrike" cap="none" normalizeH="0" baseline="0" smtClean="0">
            <a:ln>
              <a:noFill/>
            </a:ln>
            <a:solidFill>
              <a:schemeClr val="tx1"/>
            </a:solidFill>
            <a:effectLst/>
            <a:latin typeface="Arial" charset="0"/>
          </a:defRPr>
        </a:defPPr>
      </a:lstStyle>
    </a:lnDef>
  </a:objectDefaults>
  <a:extraClrSchemeLst>
    <a:extraClrScheme>
      <a:clrScheme name="Design padrã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sign padrã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sign padrã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sign padrã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sign padrã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sign padrã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sign padrã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sign padrã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sign padrã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sign padrã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sign padrã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sign padrã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2134</TotalTime>
  <Words>919</Words>
  <Application>Microsoft Office PowerPoint</Application>
  <PresentationFormat>Personalizar</PresentationFormat>
  <Paragraphs>72</Paragraphs>
  <Slides>1</Slides>
  <Notes>0</Notes>
  <HiddenSlides>0</HiddenSlides>
  <MMClips>0</MMClips>
  <ScaleCrop>false</ScaleCrop>
  <HeadingPairs>
    <vt:vector size="4" baseType="variant">
      <vt:variant>
        <vt:lpstr>Tema</vt:lpstr>
      </vt:variant>
      <vt:variant>
        <vt:i4>1</vt:i4>
      </vt:variant>
      <vt:variant>
        <vt:lpstr>Títulos de slides</vt:lpstr>
      </vt:variant>
      <vt:variant>
        <vt:i4>1</vt:i4>
      </vt:variant>
    </vt:vector>
  </HeadingPairs>
  <TitlesOfParts>
    <vt:vector size="2" baseType="lpstr">
      <vt:lpstr>Design padrão</vt:lpstr>
      <vt:lpstr>Apresentação do PowerPoint</vt:lpstr>
    </vt:vector>
  </TitlesOfParts>
  <Company>UFC - Universidade Federal do Ceará</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Prof. Fernando Pinheiro</dc:creator>
  <cp:lastModifiedBy>Jose Shirley Pessoa</cp:lastModifiedBy>
  <cp:revision>185</cp:revision>
  <dcterms:created xsi:type="dcterms:W3CDTF">2009-08-05T17:04:46Z</dcterms:created>
  <dcterms:modified xsi:type="dcterms:W3CDTF">2025-11-11T02:36:56Z</dcterms:modified>
</cp:coreProperties>
</file>