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handoutMasterIdLst>
    <p:handoutMasterId r:id="rId4"/>
  </p:handoutMasterIdLst>
  <p:sldIdLst>
    <p:sldId id="257" r:id="rId2"/>
  </p:sldIdLst>
  <p:sldSz cx="32404050" cy="43205400"/>
  <p:notesSz cx="6858000" cy="9144000"/>
  <p:defaultTextStyle>
    <a:defPPr>
      <a:defRPr lang="pt-BR"/>
    </a:defPPr>
    <a:lvl1pPr algn="l" rtl="0" fontAlgn="base">
      <a:spcBef>
        <a:spcPct val="0"/>
      </a:spcBef>
      <a:spcAft>
        <a:spcPct val="0"/>
      </a:spcAft>
      <a:defRPr sz="8500" kern="1200">
        <a:solidFill>
          <a:schemeClr val="tx1"/>
        </a:solidFill>
        <a:latin typeface="Arial" pitchFamily="34" charset="0"/>
        <a:ea typeface="+mn-ea"/>
        <a:cs typeface="+mn-cs"/>
      </a:defRPr>
    </a:lvl1pPr>
    <a:lvl2pPr marL="457200" algn="l" rtl="0" fontAlgn="base">
      <a:spcBef>
        <a:spcPct val="0"/>
      </a:spcBef>
      <a:spcAft>
        <a:spcPct val="0"/>
      </a:spcAft>
      <a:defRPr sz="8500" kern="1200">
        <a:solidFill>
          <a:schemeClr val="tx1"/>
        </a:solidFill>
        <a:latin typeface="Arial" pitchFamily="34" charset="0"/>
        <a:ea typeface="+mn-ea"/>
        <a:cs typeface="+mn-cs"/>
      </a:defRPr>
    </a:lvl2pPr>
    <a:lvl3pPr marL="914400" algn="l" rtl="0" fontAlgn="base">
      <a:spcBef>
        <a:spcPct val="0"/>
      </a:spcBef>
      <a:spcAft>
        <a:spcPct val="0"/>
      </a:spcAft>
      <a:defRPr sz="8500" kern="1200">
        <a:solidFill>
          <a:schemeClr val="tx1"/>
        </a:solidFill>
        <a:latin typeface="Arial" pitchFamily="34" charset="0"/>
        <a:ea typeface="+mn-ea"/>
        <a:cs typeface="+mn-cs"/>
      </a:defRPr>
    </a:lvl3pPr>
    <a:lvl4pPr marL="1371600" algn="l" rtl="0" fontAlgn="base">
      <a:spcBef>
        <a:spcPct val="0"/>
      </a:spcBef>
      <a:spcAft>
        <a:spcPct val="0"/>
      </a:spcAft>
      <a:defRPr sz="8500" kern="1200">
        <a:solidFill>
          <a:schemeClr val="tx1"/>
        </a:solidFill>
        <a:latin typeface="Arial" pitchFamily="34" charset="0"/>
        <a:ea typeface="+mn-ea"/>
        <a:cs typeface="+mn-cs"/>
      </a:defRPr>
    </a:lvl4pPr>
    <a:lvl5pPr marL="1828800" algn="l" rtl="0" fontAlgn="base">
      <a:spcBef>
        <a:spcPct val="0"/>
      </a:spcBef>
      <a:spcAft>
        <a:spcPct val="0"/>
      </a:spcAft>
      <a:defRPr sz="8500" kern="1200">
        <a:solidFill>
          <a:schemeClr val="tx1"/>
        </a:solidFill>
        <a:latin typeface="Arial" pitchFamily="34" charset="0"/>
        <a:ea typeface="+mn-ea"/>
        <a:cs typeface="+mn-cs"/>
      </a:defRPr>
    </a:lvl5pPr>
    <a:lvl6pPr marL="2286000" algn="l" defTabSz="914400" rtl="0" eaLnBrk="1" latinLnBrk="0" hangingPunct="1">
      <a:defRPr sz="8500" kern="1200">
        <a:solidFill>
          <a:schemeClr val="tx1"/>
        </a:solidFill>
        <a:latin typeface="Arial" pitchFamily="34" charset="0"/>
        <a:ea typeface="+mn-ea"/>
        <a:cs typeface="+mn-cs"/>
      </a:defRPr>
    </a:lvl6pPr>
    <a:lvl7pPr marL="2743200" algn="l" defTabSz="914400" rtl="0" eaLnBrk="1" latinLnBrk="0" hangingPunct="1">
      <a:defRPr sz="8500" kern="1200">
        <a:solidFill>
          <a:schemeClr val="tx1"/>
        </a:solidFill>
        <a:latin typeface="Arial" pitchFamily="34" charset="0"/>
        <a:ea typeface="+mn-ea"/>
        <a:cs typeface="+mn-cs"/>
      </a:defRPr>
    </a:lvl7pPr>
    <a:lvl8pPr marL="3200400" algn="l" defTabSz="914400" rtl="0" eaLnBrk="1" latinLnBrk="0" hangingPunct="1">
      <a:defRPr sz="8500" kern="1200">
        <a:solidFill>
          <a:schemeClr val="tx1"/>
        </a:solidFill>
        <a:latin typeface="Arial" pitchFamily="34" charset="0"/>
        <a:ea typeface="+mn-ea"/>
        <a:cs typeface="+mn-cs"/>
      </a:defRPr>
    </a:lvl8pPr>
    <a:lvl9pPr marL="3657600" algn="l" defTabSz="914400" rtl="0" eaLnBrk="1" latinLnBrk="0" hangingPunct="1">
      <a:defRPr sz="8500" kern="1200">
        <a:solidFill>
          <a:schemeClr val="tx1"/>
        </a:solidFill>
        <a:latin typeface="Arial" pitchFamily="34" charset="0"/>
        <a:ea typeface="+mn-ea"/>
        <a:cs typeface="+mn-cs"/>
      </a:defRPr>
    </a:lvl9pPr>
  </p:defaultTextStyle>
  <p:extLst>
    <p:ext uri="{EFAFB233-063F-42B5-8137-9DF3F51BA10A}">
      <p15:sldGuideLst xmlns:p15="http://schemas.microsoft.com/office/powerpoint/2012/main">
        <p15:guide id="1" orient="horz" pos="13608">
          <p15:clr>
            <a:srgbClr val="A4A3A4"/>
          </p15:clr>
        </p15:guide>
        <p15:guide id="2" pos="10206">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F343B"/>
    <a:srgbClr val="FF5658"/>
    <a:srgbClr val="D6543E"/>
    <a:srgbClr val="EC9A98"/>
    <a:srgbClr val="DB6A57"/>
    <a:srgbClr val="700000"/>
    <a:srgbClr val="29AB05"/>
    <a:srgbClr val="80808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419358A-DE0C-4573-82BF-CF4816F2F92F}" v="13" dt="2025-11-11T14:00:35.648"/>
    <p1510:client id="{AE0020F9-DE21-4095-B710-38C406712905}" v="35" dt="2025-11-11T13:38:35.525"/>
  </p1510:revLst>
</p1510:revInfo>
</file>

<file path=ppt/tableStyles.xml><?xml version="1.0" encoding="utf-8"?>
<a:tblStyleLst xmlns:a="http://schemas.openxmlformats.org/drawingml/2006/main" def="{5C22544A-7EE6-4342-B048-85BDC9FD1C3A}">
  <a:tblStyle styleId="{5C22544A-7EE6-4342-B048-85BDC9FD1C3A}" styleName="Estilo Médio 2 - Ênfas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D7B26C5-4107-4FEC-AEDC-1716B250A1EF}" styleName="Estilo Claro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00A15C55-8517-42AA-B614-E9B94910E393}" styleName="Estilo Médio 2 - Ênfase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93296810-A885-4BE3-A3E7-6D5BEEA58F35}" styleName="Estilo Médio 2 - Ênfase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073A0DAA-6AF3-43AB-8588-CEC1D06C72B9}" styleName="Estilo Médio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D5ABB26-0587-4C30-8999-92F81FD0307C}" styleName="Nenhum Estilo, Nenhuma Grade">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34" autoAdjust="0"/>
    <p:restoredTop sz="94364" autoAdjust="0"/>
  </p:normalViewPr>
  <p:slideViewPr>
    <p:cSldViewPr>
      <p:cViewPr>
        <p:scale>
          <a:sx n="20" d="100"/>
          <a:sy n="20" d="100"/>
        </p:scale>
        <p:origin x="1374" y="-2454"/>
      </p:cViewPr>
      <p:guideLst>
        <p:guide orient="horz" pos="13608"/>
        <p:guide pos="10206"/>
      </p:guideLst>
    </p:cSldViewPr>
  </p:slideViewPr>
  <p:notesTextViewPr>
    <p:cViewPr>
      <p:scale>
        <a:sx n="100" d="100"/>
        <a:sy n="100" d="100"/>
      </p:scale>
      <p:origin x="0" y="0"/>
    </p:cViewPr>
  </p:notesTextViewPr>
  <p:sorterViewPr>
    <p:cViewPr>
      <p:scale>
        <a:sx n="100" d="100"/>
        <a:sy n="100" d="100"/>
      </p:scale>
      <p:origin x="0" y="0"/>
    </p:cViewPr>
  </p:sorterViewPr>
  <p:notesViewPr>
    <p:cSldViewPr>
      <p:cViewPr varScale="1">
        <p:scale>
          <a:sx n="50" d="100"/>
          <a:sy n="50" d="100"/>
        </p:scale>
        <p:origin x="2970" y="54"/>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notesMaster" Target="notesMasters/notesMaster1.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10" Type="http://schemas.microsoft.com/office/2015/10/relationships/revisionInfo" Target="revisionInfo.xml"/><Relationship Id="rId4" Type="http://schemas.openxmlformats.org/officeDocument/2006/relationships/handoutMaster" Target="handoutMasters/handoutMaster1.xml"/><Relationship Id="rId9"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ary Carneiro" userId="4637d0dea861e6b1" providerId="LiveId" clId="{E7156D6D-E256-4187-8520-B82B6EEA273D}"/>
    <pc:docChg chg="custSel modSld">
      <pc:chgData name="Mary Carneiro" userId="4637d0dea861e6b1" providerId="LiveId" clId="{E7156D6D-E256-4187-8520-B82B6EEA273D}" dt="2025-11-11T14:01:07.153" v="905" actId="255"/>
      <pc:docMkLst>
        <pc:docMk/>
      </pc:docMkLst>
      <pc:sldChg chg="addSp delSp modSp mod">
        <pc:chgData name="Mary Carneiro" userId="4637d0dea861e6b1" providerId="LiveId" clId="{E7156D6D-E256-4187-8520-B82B6EEA273D}" dt="2025-11-11T14:01:07.153" v="905" actId="255"/>
        <pc:sldMkLst>
          <pc:docMk/>
          <pc:sldMk cId="1096373297" sldId="257"/>
        </pc:sldMkLst>
        <pc:spChg chg="del">
          <ac:chgData name="Mary Carneiro" userId="4637d0dea861e6b1" providerId="LiveId" clId="{E7156D6D-E256-4187-8520-B82B6EEA273D}" dt="2025-11-11T13:13:47.284" v="84" actId="478"/>
          <ac:spMkLst>
            <pc:docMk/>
            <pc:sldMk cId="1096373297" sldId="257"/>
            <ac:spMk id="2" creationId="{2883F32C-3EF6-614C-1379-9351524F9099}"/>
          </ac:spMkLst>
        </pc:spChg>
        <pc:spChg chg="add del">
          <ac:chgData name="Mary Carneiro" userId="4637d0dea861e6b1" providerId="LiveId" clId="{E7156D6D-E256-4187-8520-B82B6EEA273D}" dt="2025-11-11T13:19:28.930" v="118" actId="478"/>
          <ac:spMkLst>
            <pc:docMk/>
            <pc:sldMk cId="1096373297" sldId="257"/>
            <ac:spMk id="3" creationId="{08084071-2840-5D57-A06A-CE9B6783761F}"/>
          </ac:spMkLst>
        </pc:spChg>
        <pc:spChg chg="add del">
          <ac:chgData name="Mary Carneiro" userId="4637d0dea861e6b1" providerId="LiveId" clId="{E7156D6D-E256-4187-8520-B82B6EEA273D}" dt="2025-11-11T13:19:28.930" v="118" actId="478"/>
          <ac:spMkLst>
            <pc:docMk/>
            <pc:sldMk cId="1096373297" sldId="257"/>
            <ac:spMk id="4" creationId="{E5116B76-ECA5-08B3-DBDC-7596AF752A20}"/>
          </ac:spMkLst>
        </pc:spChg>
        <pc:spChg chg="mod">
          <ac:chgData name="Mary Carneiro" userId="4637d0dea861e6b1" providerId="LiveId" clId="{E7156D6D-E256-4187-8520-B82B6EEA273D}" dt="2025-11-11T13:53:17.434" v="771" actId="1035"/>
          <ac:spMkLst>
            <pc:docMk/>
            <pc:sldMk cId="1096373297" sldId="257"/>
            <ac:spMk id="6" creationId="{54BF8EDE-4B63-4AD0-A301-54521546345D}"/>
          </ac:spMkLst>
        </pc:spChg>
        <pc:spChg chg="mod">
          <ac:chgData name="Mary Carneiro" userId="4637d0dea861e6b1" providerId="LiveId" clId="{E7156D6D-E256-4187-8520-B82B6EEA273D}" dt="2025-11-11T13:53:01.008" v="769" actId="1035"/>
          <ac:spMkLst>
            <pc:docMk/>
            <pc:sldMk cId="1096373297" sldId="257"/>
            <ac:spMk id="7" creationId="{F616F8B7-0C66-45AF-8FFE-4021BD976EEF}"/>
          </ac:spMkLst>
        </pc:spChg>
        <pc:spChg chg="mod">
          <ac:chgData name="Mary Carneiro" userId="4637d0dea861e6b1" providerId="LiveId" clId="{E7156D6D-E256-4187-8520-B82B6EEA273D}" dt="2025-11-11T14:00:03.428" v="899" actId="1035"/>
          <ac:spMkLst>
            <pc:docMk/>
            <pc:sldMk cId="1096373297" sldId="257"/>
            <ac:spMk id="8" creationId="{A1810356-9C06-4B4C-8193-BAC31FCDA057}"/>
          </ac:spMkLst>
        </pc:spChg>
        <pc:spChg chg="mod">
          <ac:chgData name="Mary Carneiro" userId="4637d0dea861e6b1" providerId="LiveId" clId="{E7156D6D-E256-4187-8520-B82B6EEA273D}" dt="2025-11-11T13:47:05.980" v="734" actId="1036"/>
          <ac:spMkLst>
            <pc:docMk/>
            <pc:sldMk cId="1096373297" sldId="257"/>
            <ac:spMk id="9" creationId="{02861A76-219C-4585-813E-028F69C6504F}"/>
          </ac:spMkLst>
        </pc:spChg>
        <pc:spChg chg="del">
          <ac:chgData name="Mary Carneiro" userId="4637d0dea861e6b1" providerId="LiveId" clId="{E7156D6D-E256-4187-8520-B82B6EEA273D}" dt="2025-11-11T13:18:41.598" v="110" actId="478"/>
          <ac:spMkLst>
            <pc:docMk/>
            <pc:sldMk cId="1096373297" sldId="257"/>
            <ac:spMk id="10" creationId="{02F1939D-355B-4AE4-A073-3DFF43E8C938}"/>
          </ac:spMkLst>
        </pc:spChg>
        <pc:spChg chg="del">
          <ac:chgData name="Mary Carneiro" userId="4637d0dea861e6b1" providerId="LiveId" clId="{E7156D6D-E256-4187-8520-B82B6EEA273D}" dt="2025-11-11T13:18:52.522" v="113" actId="478"/>
          <ac:spMkLst>
            <pc:docMk/>
            <pc:sldMk cId="1096373297" sldId="257"/>
            <ac:spMk id="11" creationId="{2EEA0492-D549-4BED-B207-540FE4B2DE4C}"/>
          </ac:spMkLst>
        </pc:spChg>
        <pc:spChg chg="mod">
          <ac:chgData name="Mary Carneiro" userId="4637d0dea861e6b1" providerId="LiveId" clId="{E7156D6D-E256-4187-8520-B82B6EEA273D}" dt="2025-11-11T13:46:59.205" v="728" actId="1036"/>
          <ac:spMkLst>
            <pc:docMk/>
            <pc:sldMk cId="1096373297" sldId="257"/>
            <ac:spMk id="12" creationId="{9762D7DB-01FB-43CD-AF9F-2097153DE967}"/>
          </ac:spMkLst>
        </pc:spChg>
        <pc:spChg chg="mod">
          <ac:chgData name="Mary Carneiro" userId="4637d0dea861e6b1" providerId="LiveId" clId="{E7156D6D-E256-4187-8520-B82B6EEA273D}" dt="2025-11-11T13:46:53.065" v="721" actId="1036"/>
          <ac:spMkLst>
            <pc:docMk/>
            <pc:sldMk cId="1096373297" sldId="257"/>
            <ac:spMk id="13" creationId="{7F0BD91F-E4B8-4951-A636-11F295717875}"/>
          </ac:spMkLst>
        </pc:spChg>
        <pc:spChg chg="mod">
          <ac:chgData name="Mary Carneiro" userId="4637d0dea861e6b1" providerId="LiveId" clId="{E7156D6D-E256-4187-8520-B82B6EEA273D}" dt="2025-11-11T13:52:49.346" v="765" actId="1035"/>
          <ac:spMkLst>
            <pc:docMk/>
            <pc:sldMk cId="1096373297" sldId="257"/>
            <ac:spMk id="15" creationId="{E3689FFC-64D7-4DA2-9BF3-20E6580B7010}"/>
          </ac:spMkLst>
        </pc:spChg>
        <pc:spChg chg="mod">
          <ac:chgData name="Mary Carneiro" userId="4637d0dea861e6b1" providerId="LiveId" clId="{E7156D6D-E256-4187-8520-B82B6EEA273D}" dt="2025-11-11T13:58:39.347" v="874" actId="1035"/>
          <ac:spMkLst>
            <pc:docMk/>
            <pc:sldMk cId="1096373297" sldId="257"/>
            <ac:spMk id="17" creationId="{A7139F29-3DF8-4134-AC8D-C9B712A2BC7D}"/>
          </ac:spMkLst>
        </pc:spChg>
        <pc:spChg chg="del">
          <ac:chgData name="Mary Carneiro" userId="4637d0dea861e6b1" providerId="LiveId" clId="{E7156D6D-E256-4187-8520-B82B6EEA273D}" dt="2025-11-11T13:18:26.226" v="108" actId="478"/>
          <ac:spMkLst>
            <pc:docMk/>
            <pc:sldMk cId="1096373297" sldId="257"/>
            <ac:spMk id="20" creationId="{0A5B4480-E32E-4942-B2B2-7D23369B9E7C}"/>
          </ac:spMkLst>
        </pc:spChg>
        <pc:spChg chg="del">
          <ac:chgData name="Mary Carneiro" userId="4637d0dea861e6b1" providerId="LiveId" clId="{E7156D6D-E256-4187-8520-B82B6EEA273D}" dt="2025-11-11T13:18:31.301" v="109" actId="478"/>
          <ac:spMkLst>
            <pc:docMk/>
            <pc:sldMk cId="1096373297" sldId="257"/>
            <ac:spMk id="21" creationId="{82B9C3DC-DBFF-4682-8645-6D4D6DB1F6F6}"/>
          </ac:spMkLst>
        </pc:spChg>
        <pc:spChg chg="del">
          <ac:chgData name="Mary Carneiro" userId="4637d0dea861e6b1" providerId="LiveId" clId="{E7156D6D-E256-4187-8520-B82B6EEA273D}" dt="2025-11-11T13:18:57.756" v="114" actId="478"/>
          <ac:spMkLst>
            <pc:docMk/>
            <pc:sldMk cId="1096373297" sldId="257"/>
            <ac:spMk id="24" creationId="{0FF51AB2-B752-4596-8EBC-41432D033A29}"/>
          </ac:spMkLst>
        </pc:spChg>
        <pc:spChg chg="mod">
          <ac:chgData name="Mary Carneiro" userId="4637d0dea861e6b1" providerId="LiveId" clId="{E7156D6D-E256-4187-8520-B82B6EEA273D}" dt="2025-11-11T14:01:07.153" v="905" actId="255"/>
          <ac:spMkLst>
            <pc:docMk/>
            <pc:sldMk cId="1096373297" sldId="257"/>
            <ac:spMk id="27" creationId="{92644735-3187-4419-B178-1CD3BB610E91}"/>
          </ac:spMkLst>
        </pc:spChg>
        <pc:spChg chg="del">
          <ac:chgData name="Mary Carneiro" userId="4637d0dea861e6b1" providerId="LiveId" clId="{E7156D6D-E256-4187-8520-B82B6EEA273D}" dt="2025-11-11T13:13:41.642" v="82" actId="478"/>
          <ac:spMkLst>
            <pc:docMk/>
            <pc:sldMk cId="1096373297" sldId="257"/>
            <ac:spMk id="28" creationId="{053290D8-C466-4C0E-A90D-E2E9F27EA40B}"/>
          </ac:spMkLst>
        </pc:spChg>
        <pc:spChg chg="del">
          <ac:chgData name="Mary Carneiro" userId="4637d0dea861e6b1" providerId="LiveId" clId="{E7156D6D-E256-4187-8520-B82B6EEA273D}" dt="2025-11-11T13:13:52.192" v="86" actId="478"/>
          <ac:spMkLst>
            <pc:docMk/>
            <pc:sldMk cId="1096373297" sldId="257"/>
            <ac:spMk id="29" creationId="{F0790C85-D4D2-4EA4-BA2A-F6DDB557C257}"/>
          </ac:spMkLst>
        </pc:spChg>
        <pc:spChg chg="del">
          <ac:chgData name="Mary Carneiro" userId="4637d0dea861e6b1" providerId="LiveId" clId="{E7156D6D-E256-4187-8520-B82B6EEA273D}" dt="2025-11-11T13:13:50.300" v="85" actId="478"/>
          <ac:spMkLst>
            <pc:docMk/>
            <pc:sldMk cId="1096373297" sldId="257"/>
            <ac:spMk id="30" creationId="{4043E65C-BEE8-4BA6-BA3A-F10870FEC763}"/>
          </ac:spMkLst>
        </pc:spChg>
        <pc:spChg chg="del">
          <ac:chgData name="Mary Carneiro" userId="4637d0dea861e6b1" providerId="LiveId" clId="{E7156D6D-E256-4187-8520-B82B6EEA273D}" dt="2025-11-11T13:13:56.658" v="88" actId="478"/>
          <ac:spMkLst>
            <pc:docMk/>
            <pc:sldMk cId="1096373297" sldId="257"/>
            <ac:spMk id="31" creationId="{E0A25669-CBF1-4428-BBB9-04E6F4CE2105}"/>
          </ac:spMkLst>
        </pc:spChg>
        <pc:spChg chg="del">
          <ac:chgData name="Mary Carneiro" userId="4637d0dea861e6b1" providerId="LiveId" clId="{E7156D6D-E256-4187-8520-B82B6EEA273D}" dt="2025-11-11T13:13:54.811" v="87" actId="478"/>
          <ac:spMkLst>
            <pc:docMk/>
            <pc:sldMk cId="1096373297" sldId="257"/>
            <ac:spMk id="32" creationId="{3ABDA6E6-A4CF-4CE1-A45E-76CF35FF4518}"/>
          </ac:spMkLst>
        </pc:spChg>
        <pc:spChg chg="del">
          <ac:chgData name="Mary Carneiro" userId="4637d0dea861e6b1" providerId="LiveId" clId="{E7156D6D-E256-4187-8520-B82B6EEA273D}" dt="2025-11-11T13:13:43.857" v="83" actId="478"/>
          <ac:spMkLst>
            <pc:docMk/>
            <pc:sldMk cId="1096373297" sldId="257"/>
            <ac:spMk id="33" creationId="{01BACD6C-D41F-446E-984F-7D1F5C38DD46}"/>
          </ac:spMkLst>
        </pc:spChg>
        <pc:spChg chg="del mod">
          <ac:chgData name="Mary Carneiro" userId="4637d0dea861e6b1" providerId="LiveId" clId="{E7156D6D-E256-4187-8520-B82B6EEA273D}" dt="2025-11-11T13:14:13.418" v="94" actId="478"/>
          <ac:spMkLst>
            <pc:docMk/>
            <pc:sldMk cId="1096373297" sldId="257"/>
            <ac:spMk id="34" creationId="{1E98D14B-5483-4B21-B14D-7CDF28CBD3F2}"/>
          </ac:spMkLst>
        </pc:spChg>
        <pc:spChg chg="del">
          <ac:chgData name="Mary Carneiro" userId="4637d0dea861e6b1" providerId="LiveId" clId="{E7156D6D-E256-4187-8520-B82B6EEA273D}" dt="2025-11-11T13:14:21.806" v="97" actId="478"/>
          <ac:spMkLst>
            <pc:docMk/>
            <pc:sldMk cId="1096373297" sldId="257"/>
            <ac:spMk id="35" creationId="{FE006C24-6399-49D5-8EE8-324F9908D4E7}"/>
          </ac:spMkLst>
        </pc:spChg>
        <pc:spChg chg="del">
          <ac:chgData name="Mary Carneiro" userId="4637d0dea861e6b1" providerId="LiveId" clId="{E7156D6D-E256-4187-8520-B82B6EEA273D}" dt="2025-11-11T13:14:19.338" v="96" actId="478"/>
          <ac:spMkLst>
            <pc:docMk/>
            <pc:sldMk cId="1096373297" sldId="257"/>
            <ac:spMk id="36" creationId="{758BF163-A832-442A-84BC-3949252168BC}"/>
          </ac:spMkLst>
        </pc:spChg>
        <pc:spChg chg="del">
          <ac:chgData name="Mary Carneiro" userId="4637d0dea861e6b1" providerId="LiveId" clId="{E7156D6D-E256-4187-8520-B82B6EEA273D}" dt="2025-11-11T13:14:16.263" v="95" actId="478"/>
          <ac:spMkLst>
            <pc:docMk/>
            <pc:sldMk cId="1096373297" sldId="257"/>
            <ac:spMk id="37" creationId="{41B2931A-08F0-4233-B9D2-E0B590EAC184}"/>
          </ac:spMkLst>
        </pc:spChg>
        <pc:spChg chg="del">
          <ac:chgData name="Mary Carneiro" userId="4637d0dea861e6b1" providerId="LiveId" clId="{E7156D6D-E256-4187-8520-B82B6EEA273D}" dt="2025-11-11T13:14:10.530" v="93" actId="478"/>
          <ac:spMkLst>
            <pc:docMk/>
            <pc:sldMk cId="1096373297" sldId="257"/>
            <ac:spMk id="38" creationId="{05B7584C-B098-42FC-A796-E9EA7AE7AE4E}"/>
          </ac:spMkLst>
        </pc:spChg>
        <pc:spChg chg="del">
          <ac:chgData name="Mary Carneiro" userId="4637d0dea861e6b1" providerId="LiveId" clId="{E7156D6D-E256-4187-8520-B82B6EEA273D}" dt="2025-11-11T13:14:00.601" v="89" actId="478"/>
          <ac:spMkLst>
            <pc:docMk/>
            <pc:sldMk cId="1096373297" sldId="257"/>
            <ac:spMk id="39" creationId="{394F34EB-3B6F-4286-A7B0-896BE4677640}"/>
          </ac:spMkLst>
        </pc:spChg>
        <pc:spChg chg="del">
          <ac:chgData name="Mary Carneiro" userId="4637d0dea861e6b1" providerId="LiveId" clId="{E7156D6D-E256-4187-8520-B82B6EEA273D}" dt="2025-11-11T13:14:02.915" v="90" actId="478"/>
          <ac:spMkLst>
            <pc:docMk/>
            <pc:sldMk cId="1096373297" sldId="257"/>
            <ac:spMk id="40" creationId="{458F2C61-51BA-4104-B8BA-9894E2F7101C}"/>
          </ac:spMkLst>
        </pc:spChg>
        <pc:spChg chg="del">
          <ac:chgData name="Mary Carneiro" userId="4637d0dea861e6b1" providerId="LiveId" clId="{E7156D6D-E256-4187-8520-B82B6EEA273D}" dt="2025-11-11T13:13:38.249" v="81" actId="478"/>
          <ac:spMkLst>
            <pc:docMk/>
            <pc:sldMk cId="1096373297" sldId="257"/>
            <ac:spMk id="41" creationId="{E0E3B1C5-703A-4F31-A0F4-C743B241842A}"/>
          </ac:spMkLst>
        </pc:spChg>
        <pc:spChg chg="add del mod">
          <ac:chgData name="Mary Carneiro" userId="4637d0dea861e6b1" providerId="LiveId" clId="{E7156D6D-E256-4187-8520-B82B6EEA273D}" dt="2025-11-11T13:55:00.012" v="780" actId="478"/>
          <ac:spMkLst>
            <pc:docMk/>
            <pc:sldMk cId="1096373297" sldId="257"/>
            <ac:spMk id="42" creationId="{8488F848-FB24-1687-E67F-B77088AB9664}"/>
          </ac:spMkLst>
        </pc:spChg>
        <pc:spChg chg="add del mod">
          <ac:chgData name="Mary Carneiro" userId="4637d0dea861e6b1" providerId="LiveId" clId="{E7156D6D-E256-4187-8520-B82B6EEA273D}" dt="2025-11-11T13:54:55.732" v="779" actId="478"/>
          <ac:spMkLst>
            <pc:docMk/>
            <pc:sldMk cId="1096373297" sldId="257"/>
            <ac:spMk id="43" creationId="{7A2B1910-CF88-9A47-330E-47B3455A57DE}"/>
          </ac:spMkLst>
        </pc:spChg>
        <pc:spChg chg="add del mod">
          <ac:chgData name="Mary Carneiro" userId="4637d0dea861e6b1" providerId="LiveId" clId="{E7156D6D-E256-4187-8520-B82B6EEA273D}" dt="2025-11-11T13:54:49.997" v="777" actId="478"/>
          <ac:spMkLst>
            <pc:docMk/>
            <pc:sldMk cId="1096373297" sldId="257"/>
            <ac:spMk id="44" creationId="{0772DF22-5819-3DF6-D9F3-04C5C112BBFA}"/>
          </ac:spMkLst>
        </pc:spChg>
        <pc:spChg chg="add del mod">
          <ac:chgData name="Mary Carneiro" userId="4637d0dea861e6b1" providerId="LiveId" clId="{E7156D6D-E256-4187-8520-B82B6EEA273D}" dt="2025-11-11T13:54:43.319" v="775" actId="478"/>
          <ac:spMkLst>
            <pc:docMk/>
            <pc:sldMk cId="1096373297" sldId="257"/>
            <ac:spMk id="46" creationId="{62699B18-3825-2644-BF6B-16F08F28C545}"/>
          </ac:spMkLst>
        </pc:spChg>
        <pc:spChg chg="add del mod">
          <ac:chgData name="Mary Carneiro" userId="4637d0dea861e6b1" providerId="LiveId" clId="{E7156D6D-E256-4187-8520-B82B6EEA273D}" dt="2025-11-11T13:55:06.542" v="782" actId="478"/>
          <ac:spMkLst>
            <pc:docMk/>
            <pc:sldMk cId="1096373297" sldId="257"/>
            <ac:spMk id="47" creationId="{12D0AF40-A947-1535-B591-AB91AB9CDF48}"/>
          </ac:spMkLst>
        </pc:spChg>
        <pc:spChg chg="add del mod">
          <ac:chgData name="Mary Carneiro" userId="4637d0dea861e6b1" providerId="LiveId" clId="{E7156D6D-E256-4187-8520-B82B6EEA273D}" dt="2025-11-11T13:55:10.130" v="783" actId="478"/>
          <ac:spMkLst>
            <pc:docMk/>
            <pc:sldMk cId="1096373297" sldId="257"/>
            <ac:spMk id="49" creationId="{03BE9E8F-D2C7-E1C2-24FD-C6F5AA028643}"/>
          </ac:spMkLst>
        </pc:spChg>
        <pc:spChg chg="add del mod">
          <ac:chgData name="Mary Carneiro" userId="4637d0dea861e6b1" providerId="LiveId" clId="{E7156D6D-E256-4187-8520-B82B6EEA273D}" dt="2025-11-11T13:54:38.107" v="774" actId="478"/>
          <ac:spMkLst>
            <pc:docMk/>
            <pc:sldMk cId="1096373297" sldId="257"/>
            <ac:spMk id="51" creationId="{9F649E2D-D04E-FA45-062B-FFCA0DA57AB2}"/>
          </ac:spMkLst>
        </pc:spChg>
        <pc:spChg chg="add del mod">
          <ac:chgData name="Mary Carneiro" userId="4637d0dea861e6b1" providerId="LiveId" clId="{E7156D6D-E256-4187-8520-B82B6EEA273D}" dt="2025-11-11T13:54:33.857" v="773" actId="478"/>
          <ac:spMkLst>
            <pc:docMk/>
            <pc:sldMk cId="1096373297" sldId="257"/>
            <ac:spMk id="52" creationId="{3CFA4D42-9C7E-FF30-C6F0-3E19A13DCF2A}"/>
          </ac:spMkLst>
        </pc:spChg>
        <pc:spChg chg="add mod">
          <ac:chgData name="Mary Carneiro" userId="4637d0dea861e6b1" providerId="LiveId" clId="{E7156D6D-E256-4187-8520-B82B6EEA273D}" dt="2025-11-11T13:58:31.495" v="857" actId="1035"/>
          <ac:spMkLst>
            <pc:docMk/>
            <pc:sldMk cId="1096373297" sldId="257"/>
            <ac:spMk id="53" creationId="{C5139F15-EE84-E130-A1A8-8AFB64864CF5}"/>
          </ac:spMkLst>
        </pc:spChg>
        <pc:graphicFrameChg chg="del">
          <ac:chgData name="Mary Carneiro" userId="4637d0dea861e6b1" providerId="LiveId" clId="{E7156D6D-E256-4187-8520-B82B6EEA273D}" dt="2025-11-11T13:18:47.032" v="111" actId="478"/>
          <ac:graphicFrameMkLst>
            <pc:docMk/>
            <pc:sldMk cId="1096373297" sldId="257"/>
            <ac:graphicFrameMk id="22" creationId="{C7809211-37F2-404D-823A-39FEE66EC0F5}"/>
          </ac:graphicFrameMkLst>
        </pc:graphicFrameChg>
        <pc:graphicFrameChg chg="del modGraphic">
          <ac:chgData name="Mary Carneiro" userId="4637d0dea861e6b1" providerId="LiveId" clId="{E7156D6D-E256-4187-8520-B82B6EEA273D}" dt="2025-11-11T13:19:04.906" v="116" actId="478"/>
          <ac:graphicFrameMkLst>
            <pc:docMk/>
            <pc:sldMk cId="1096373297" sldId="257"/>
            <ac:graphicFrameMk id="25" creationId="{ED69E162-BEC2-4BD3-8602-E8D6AAFE0169}"/>
          </ac:graphicFrameMkLst>
        </pc:graphicFrameChg>
        <pc:picChg chg="add del mod">
          <ac:chgData name="Mary Carneiro" userId="4637d0dea861e6b1" providerId="LiveId" clId="{E7156D6D-E256-4187-8520-B82B6EEA273D}" dt="2025-11-11T13:54:51.970" v="778" actId="478"/>
          <ac:picMkLst>
            <pc:docMk/>
            <pc:sldMk cId="1096373297" sldId="257"/>
            <ac:picMk id="5" creationId="{857EA1EF-7254-A7FB-148E-8A9BFF830865}"/>
          </ac:picMkLst>
        </pc:picChg>
        <pc:picChg chg="del">
          <ac:chgData name="Mary Carneiro" userId="4637d0dea861e6b1" providerId="LiveId" clId="{E7156D6D-E256-4187-8520-B82B6EEA273D}" dt="2025-11-11T13:17:43.581" v="106" actId="478"/>
          <ac:picMkLst>
            <pc:docMk/>
            <pc:sldMk cId="1096373297" sldId="257"/>
            <ac:picMk id="18" creationId="{380800F7-1716-48DB-8D60-BD0638C0CC14}"/>
          </ac:picMkLst>
        </pc:picChg>
        <pc:picChg chg="del">
          <ac:chgData name="Mary Carneiro" userId="4637d0dea861e6b1" providerId="LiveId" clId="{E7156D6D-E256-4187-8520-B82B6EEA273D}" dt="2025-11-11T13:18:16.448" v="107" actId="478"/>
          <ac:picMkLst>
            <pc:docMk/>
            <pc:sldMk cId="1096373297" sldId="257"/>
            <ac:picMk id="19" creationId="{74F5BD88-0EA1-4AD4-A24A-E87C1F8E2966}"/>
          </ac:picMkLst>
        </pc:picChg>
        <pc:picChg chg="del">
          <ac:chgData name="Mary Carneiro" userId="4637d0dea861e6b1" providerId="LiveId" clId="{E7156D6D-E256-4187-8520-B82B6EEA273D}" dt="2025-11-11T13:18:49.086" v="112" actId="478"/>
          <ac:picMkLst>
            <pc:docMk/>
            <pc:sldMk cId="1096373297" sldId="257"/>
            <ac:picMk id="23" creationId="{AF9BEB71-3792-49DB-B376-AA63FDE617A7}"/>
          </ac:picMkLst>
        </pc:picChg>
        <pc:picChg chg="add del mod">
          <ac:chgData name="Mary Carneiro" userId="4637d0dea861e6b1" providerId="LiveId" clId="{E7156D6D-E256-4187-8520-B82B6EEA273D}" dt="2025-11-11T13:54:45.736" v="776" actId="478"/>
          <ac:picMkLst>
            <pc:docMk/>
            <pc:sldMk cId="1096373297" sldId="257"/>
            <ac:picMk id="45" creationId="{912B5845-6617-CE12-C368-1AFE61094267}"/>
          </ac:picMkLst>
        </pc:picChg>
        <pc:picChg chg="add del mod">
          <ac:chgData name="Mary Carneiro" userId="4637d0dea861e6b1" providerId="LiveId" clId="{E7156D6D-E256-4187-8520-B82B6EEA273D}" dt="2025-11-11T13:55:02.507" v="781" actId="478"/>
          <ac:picMkLst>
            <pc:docMk/>
            <pc:sldMk cId="1096373297" sldId="257"/>
            <ac:picMk id="48" creationId="{D854DFAA-C409-AF3B-A13B-EF82FFBA0432}"/>
          </ac:picMkLst>
        </pc:picChg>
        <pc:picChg chg="add del mod">
          <ac:chgData name="Mary Carneiro" userId="4637d0dea861e6b1" providerId="LiveId" clId="{E7156D6D-E256-4187-8520-B82B6EEA273D}" dt="2025-11-11T13:54:29.468" v="772" actId="478"/>
          <ac:picMkLst>
            <pc:docMk/>
            <pc:sldMk cId="1096373297" sldId="257"/>
            <ac:picMk id="50" creationId="{DDE7A26C-B334-AB45-9C56-C03158A41205}"/>
          </ac:picMkLst>
        </pc:picChg>
        <pc:picChg chg="add del">
          <ac:chgData name="Mary Carneiro" userId="4637d0dea861e6b1" providerId="LiveId" clId="{E7156D6D-E256-4187-8520-B82B6EEA273D}" dt="2025-11-11T13:19:28.930" v="118" actId="478"/>
          <ac:picMkLst>
            <pc:docMk/>
            <pc:sldMk cId="1096373297" sldId="257"/>
            <ac:picMk id="1025" creationId="{3C7D9FCB-05B9-B0AE-3123-69D7A89AA494}"/>
          </ac:picMkLst>
        </pc:pic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ço Reservado para Cabeçalho 1">
            <a:extLst>
              <a:ext uri="{FF2B5EF4-FFF2-40B4-BE49-F238E27FC236}">
                <a16:creationId xmlns:a16="http://schemas.microsoft.com/office/drawing/2014/main" id="{9C3F6B62-C67F-6B3A-3FCE-A2246A32BED7}"/>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pt-BR"/>
          </a:p>
        </p:txBody>
      </p:sp>
      <p:sp>
        <p:nvSpPr>
          <p:cNvPr id="3" name="Espaço Reservado para Data 2">
            <a:extLst>
              <a:ext uri="{FF2B5EF4-FFF2-40B4-BE49-F238E27FC236}">
                <a16:creationId xmlns:a16="http://schemas.microsoft.com/office/drawing/2014/main" id="{52D421E7-DEFD-1723-CDCF-926BAE635DCC}"/>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52A4EF40-6485-452F-956A-577D94EB0FA0}" type="datetimeFigureOut">
              <a:rPr lang="pt-BR" smtClean="0"/>
              <a:t>11/11/2025</a:t>
            </a:fld>
            <a:endParaRPr lang="pt-BR"/>
          </a:p>
        </p:txBody>
      </p:sp>
      <p:sp>
        <p:nvSpPr>
          <p:cNvPr id="4" name="Espaço Reservado para Rodapé 3">
            <a:extLst>
              <a:ext uri="{FF2B5EF4-FFF2-40B4-BE49-F238E27FC236}">
                <a16:creationId xmlns:a16="http://schemas.microsoft.com/office/drawing/2014/main" id="{3148702E-D62F-ACFE-D841-500CFD171E05}"/>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pt-BR"/>
          </a:p>
        </p:txBody>
      </p:sp>
      <p:sp>
        <p:nvSpPr>
          <p:cNvPr id="5" name="Espaço Reservado para Número de Slide 4">
            <a:extLst>
              <a:ext uri="{FF2B5EF4-FFF2-40B4-BE49-F238E27FC236}">
                <a16:creationId xmlns:a16="http://schemas.microsoft.com/office/drawing/2014/main" id="{F38206A9-4FDB-5853-F8F1-D8B859A7485C}"/>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A81BA978-9B6F-48FA-BF5C-AC3B8242E57D}" type="slidenum">
              <a:rPr lang="pt-BR" smtClean="0"/>
              <a:t>‹nº›</a:t>
            </a:fld>
            <a:endParaRPr lang="pt-BR"/>
          </a:p>
        </p:txBody>
      </p:sp>
    </p:spTree>
    <p:extLst>
      <p:ext uri="{BB962C8B-B14F-4D97-AF65-F5344CB8AC3E}">
        <p14:creationId xmlns:p14="http://schemas.microsoft.com/office/powerpoint/2010/main" val="407877952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ço Reservado para Cabeçalh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pt-BR"/>
          </a:p>
        </p:txBody>
      </p:sp>
      <p:sp>
        <p:nvSpPr>
          <p:cNvPr id="3" name="Espaço Reservado para Dat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B74038E-7D99-4E4D-B03E-296646835C49}" type="datetimeFigureOut">
              <a:rPr lang="pt-BR" smtClean="0"/>
              <a:t>11/11/2025</a:t>
            </a:fld>
            <a:endParaRPr lang="pt-BR"/>
          </a:p>
        </p:txBody>
      </p:sp>
      <p:sp>
        <p:nvSpPr>
          <p:cNvPr id="4" name="Espaço Reservado para Imagem de Slide 3"/>
          <p:cNvSpPr>
            <a:spLocks noGrp="1" noRot="1" noChangeAspect="1"/>
          </p:cNvSpPr>
          <p:nvPr>
            <p:ph type="sldImg" idx="2"/>
          </p:nvPr>
        </p:nvSpPr>
        <p:spPr>
          <a:xfrm>
            <a:off x="2271713" y="1143000"/>
            <a:ext cx="2314575" cy="3086100"/>
          </a:xfrm>
          <a:prstGeom prst="rect">
            <a:avLst/>
          </a:prstGeom>
          <a:noFill/>
          <a:ln w="12700">
            <a:solidFill>
              <a:prstClr val="black"/>
            </a:solidFill>
          </a:ln>
        </p:spPr>
        <p:txBody>
          <a:bodyPr vert="horz" lIns="91440" tIns="45720" rIns="91440" bIns="45720" rtlCol="0" anchor="ctr"/>
          <a:lstStyle/>
          <a:p>
            <a:endParaRPr lang="pt-BR"/>
          </a:p>
        </p:txBody>
      </p:sp>
      <p:sp>
        <p:nvSpPr>
          <p:cNvPr id="5" name="Espaço Reservado para Anotaçõ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6" name="Espaço Reservado para Rodapé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pt-BR"/>
          </a:p>
        </p:txBody>
      </p:sp>
      <p:sp>
        <p:nvSpPr>
          <p:cNvPr id="7" name="Espaço Reservado para Número de Slid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A04331B-F8BD-4506-9EA0-A073486CCD45}" type="slidenum">
              <a:rPr lang="pt-BR" smtClean="0"/>
              <a:t>‹nº›</a:t>
            </a:fld>
            <a:endParaRPr lang="pt-BR"/>
          </a:p>
        </p:txBody>
      </p:sp>
    </p:spTree>
    <p:extLst>
      <p:ext uri="{BB962C8B-B14F-4D97-AF65-F5344CB8AC3E}">
        <p14:creationId xmlns:p14="http://schemas.microsoft.com/office/powerpoint/2010/main" val="222251338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endParaRPr lang="pt-BR" dirty="0"/>
          </a:p>
        </p:txBody>
      </p:sp>
      <p:sp>
        <p:nvSpPr>
          <p:cNvPr id="4" name="Espaço Reservado para Número de Slide 3"/>
          <p:cNvSpPr>
            <a:spLocks noGrp="1"/>
          </p:cNvSpPr>
          <p:nvPr>
            <p:ph type="sldNum" sz="quarter" idx="5"/>
          </p:nvPr>
        </p:nvSpPr>
        <p:spPr/>
        <p:txBody>
          <a:bodyPr/>
          <a:lstStyle/>
          <a:p>
            <a:fld id="{4A04331B-F8BD-4506-9EA0-A073486CCD45}" type="slidenum">
              <a:rPr lang="pt-BR" smtClean="0"/>
              <a:t>1</a:t>
            </a:fld>
            <a:endParaRPr lang="pt-BR"/>
          </a:p>
        </p:txBody>
      </p:sp>
    </p:spTree>
    <p:extLst>
      <p:ext uri="{BB962C8B-B14F-4D97-AF65-F5344CB8AC3E}">
        <p14:creationId xmlns:p14="http://schemas.microsoft.com/office/powerpoint/2010/main" val="69236039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Layout Personalizad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5D5C897-A567-8DF1-C27F-ACAABB037A61}"/>
              </a:ext>
            </a:extLst>
          </p:cNvPr>
          <p:cNvSpPr>
            <a:spLocks noGrp="1"/>
          </p:cNvSpPr>
          <p:nvPr>
            <p:ph type="title"/>
          </p:nvPr>
        </p:nvSpPr>
        <p:spPr/>
        <p:txBody>
          <a:bodyPr/>
          <a:lstStyle/>
          <a:p>
            <a:r>
              <a:rPr lang="pt-BR"/>
              <a:t>Clique para editar o título Mestre</a:t>
            </a:r>
          </a:p>
        </p:txBody>
      </p:sp>
      <p:sp>
        <p:nvSpPr>
          <p:cNvPr id="3" name="Espaço Reservado para Data 2">
            <a:extLst>
              <a:ext uri="{FF2B5EF4-FFF2-40B4-BE49-F238E27FC236}">
                <a16:creationId xmlns:a16="http://schemas.microsoft.com/office/drawing/2014/main" id="{C2713CE3-55EB-B43F-1CAC-749F6EAA3ED4}"/>
              </a:ext>
            </a:extLst>
          </p:cNvPr>
          <p:cNvSpPr>
            <a:spLocks noGrp="1"/>
          </p:cNvSpPr>
          <p:nvPr>
            <p:ph type="dt" sz="half" idx="10"/>
          </p:nvPr>
        </p:nvSpPr>
        <p:spPr/>
        <p:txBody>
          <a:bodyPr/>
          <a:lstStyle/>
          <a:p>
            <a:pPr>
              <a:defRPr/>
            </a:pPr>
            <a:endParaRPr lang="pt-BR"/>
          </a:p>
        </p:txBody>
      </p:sp>
      <p:sp>
        <p:nvSpPr>
          <p:cNvPr id="4" name="Espaço Reservado para Rodapé 3">
            <a:extLst>
              <a:ext uri="{FF2B5EF4-FFF2-40B4-BE49-F238E27FC236}">
                <a16:creationId xmlns:a16="http://schemas.microsoft.com/office/drawing/2014/main" id="{D24DB5A5-6709-8224-6EF9-53DD6EC157AF}"/>
              </a:ext>
            </a:extLst>
          </p:cNvPr>
          <p:cNvSpPr>
            <a:spLocks noGrp="1"/>
          </p:cNvSpPr>
          <p:nvPr>
            <p:ph type="ftr" sz="quarter" idx="11"/>
          </p:nvPr>
        </p:nvSpPr>
        <p:spPr/>
        <p:txBody>
          <a:bodyPr/>
          <a:lstStyle/>
          <a:p>
            <a:pPr>
              <a:defRPr/>
            </a:pPr>
            <a:endParaRPr lang="pt-BR"/>
          </a:p>
        </p:txBody>
      </p:sp>
      <p:sp>
        <p:nvSpPr>
          <p:cNvPr id="5" name="Espaço Reservado para Número de Slide 4">
            <a:extLst>
              <a:ext uri="{FF2B5EF4-FFF2-40B4-BE49-F238E27FC236}">
                <a16:creationId xmlns:a16="http://schemas.microsoft.com/office/drawing/2014/main" id="{B358BC14-1E6A-EB4B-136B-23DBFD144D17}"/>
              </a:ext>
            </a:extLst>
          </p:cNvPr>
          <p:cNvSpPr>
            <a:spLocks noGrp="1"/>
          </p:cNvSpPr>
          <p:nvPr>
            <p:ph type="sldNum" sz="quarter" idx="12"/>
          </p:nvPr>
        </p:nvSpPr>
        <p:spPr/>
        <p:txBody>
          <a:bodyPr/>
          <a:lstStyle/>
          <a:p>
            <a:pPr>
              <a:defRPr/>
            </a:pPr>
            <a:fld id="{6E90FC6F-B3B1-45A0-9D82-07D928996230}" type="slidenum">
              <a:rPr lang="pt-BR" smtClean="0"/>
              <a:pPr>
                <a:defRPr/>
              </a:pPr>
              <a:t>‹nº›</a:t>
            </a:fld>
            <a:endParaRPr lang="pt-BR"/>
          </a:p>
        </p:txBody>
      </p:sp>
    </p:spTree>
    <p:extLst>
      <p:ext uri="{BB962C8B-B14F-4D97-AF65-F5344CB8AC3E}">
        <p14:creationId xmlns:p14="http://schemas.microsoft.com/office/powerpoint/2010/main" val="14713159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pic>
        <p:nvPicPr>
          <p:cNvPr id="9" name="Imagem 8" descr="Uma imagem contendo Interface gráfica do usuário&#10;&#10;O conteúdo gerado por IA pode estar incorreto.">
            <a:extLst>
              <a:ext uri="{FF2B5EF4-FFF2-40B4-BE49-F238E27FC236}">
                <a16:creationId xmlns:a16="http://schemas.microsoft.com/office/drawing/2014/main" id="{35E7E913-D425-D32D-0C36-9DCDFC3DEEFD}"/>
              </a:ext>
            </a:extLst>
          </p:cNvPr>
          <p:cNvPicPr>
            <a:picLocks noChangeAspect="1"/>
          </p:cNvPicPr>
          <p:nvPr userDrawn="1"/>
        </p:nvPicPr>
        <p:blipFill>
          <a:blip r:embed="rId2">
            <a:extLst>
              <a:ext uri="{28A0092B-C50C-407E-A947-70E740481C1C}">
                <a14:useLocalDpi xmlns:a14="http://schemas.microsoft.com/office/drawing/2010/main" val="0"/>
              </a:ext>
            </a:extLst>
          </a:blip>
          <a:srcRect t="1529" r="1530" b="123"/>
          <a:stretch>
            <a:fillRect/>
          </a:stretch>
        </p:blipFill>
        <p:spPr>
          <a:xfrm>
            <a:off x="225" y="300"/>
            <a:ext cx="32436220" cy="43205400"/>
          </a:xfrm>
          <a:prstGeom prst="rect">
            <a:avLst/>
          </a:prstGeom>
        </p:spPr>
      </p:pic>
      <p:pic>
        <p:nvPicPr>
          <p:cNvPr id="8" name="Imagem 7" descr="Uma imagem contendo Interface gráfica do usuário&#10;&#10;O conteúdo gerado por IA pode estar incorreto.">
            <a:extLst>
              <a:ext uri="{FF2B5EF4-FFF2-40B4-BE49-F238E27FC236}">
                <a16:creationId xmlns:a16="http://schemas.microsoft.com/office/drawing/2014/main" id="{F7DCE147-7A35-9D56-AB94-770F4E6C7D78}"/>
              </a:ext>
            </a:extLst>
          </p:cNvPr>
          <p:cNvPicPr>
            <a:picLocks noChangeAspect="1"/>
          </p:cNvPicPr>
          <p:nvPr userDrawn="1"/>
        </p:nvPicPr>
        <p:blipFill>
          <a:blip r:embed="rId2">
            <a:extLst>
              <a:ext uri="{28A0092B-C50C-407E-A947-70E740481C1C}">
                <a14:useLocalDpi xmlns:a14="http://schemas.microsoft.com/office/drawing/2010/main" val="0"/>
              </a:ext>
            </a:extLst>
          </a:blip>
          <a:srcRect l="93" t="85969" r="1438" b="1883"/>
          <a:stretch>
            <a:fillRect/>
          </a:stretch>
        </p:blipFill>
        <p:spPr>
          <a:xfrm>
            <a:off x="225" y="37876508"/>
            <a:ext cx="32436220" cy="5337276"/>
          </a:xfrm>
          <a:prstGeom prst="rect">
            <a:avLst/>
          </a:prstGeom>
        </p:spPr>
      </p:pic>
      <p:sp>
        <p:nvSpPr>
          <p:cNvPr id="2" name="Título 1"/>
          <p:cNvSpPr>
            <a:spLocks noGrp="1"/>
          </p:cNvSpPr>
          <p:nvPr>
            <p:ph type="title"/>
          </p:nvPr>
        </p:nvSpPr>
        <p:spPr>
          <a:xfrm>
            <a:off x="1620838" y="815975"/>
            <a:ext cx="29162375" cy="7200900"/>
          </a:xfrm>
        </p:spPr>
        <p:txBody>
          <a:bodyPr/>
          <a:lstStyle/>
          <a:p>
            <a:r>
              <a:rPr lang="pt-BR"/>
              <a:t>Clique para editar o título mestre</a:t>
            </a:r>
          </a:p>
        </p:txBody>
      </p:sp>
      <p:sp>
        <p:nvSpPr>
          <p:cNvPr id="3" name="Espaço Reservado para Conteúdo 2"/>
          <p:cNvSpPr>
            <a:spLocks noGrp="1"/>
          </p:cNvSpPr>
          <p:nvPr>
            <p:ph idx="1"/>
          </p:nvPr>
        </p:nvSpPr>
        <p:spPr/>
        <p:txBody>
          <a:bodyPr/>
          <a:lstStyle/>
          <a:p>
            <a:pPr lvl="0"/>
            <a:r>
              <a:rPr lang="pt-BR" dirty="0"/>
              <a:t>Clique para editar o texto mestre</a:t>
            </a:r>
          </a:p>
          <a:p>
            <a:pPr lvl="1"/>
            <a:r>
              <a:rPr lang="pt-BR" dirty="0"/>
              <a:t>Segundo nível</a:t>
            </a:r>
          </a:p>
          <a:p>
            <a:pPr lvl="2"/>
            <a:r>
              <a:rPr lang="pt-BR" dirty="0"/>
              <a:t>Terceiro nível</a:t>
            </a:r>
          </a:p>
          <a:p>
            <a:pPr lvl="3"/>
            <a:r>
              <a:rPr lang="pt-BR" dirty="0"/>
              <a:t>Quarto nível</a:t>
            </a:r>
          </a:p>
          <a:p>
            <a:pPr lvl="4"/>
            <a:r>
              <a:rPr lang="pt-BR" dirty="0"/>
              <a:t>Quinto nível</a:t>
            </a:r>
          </a:p>
        </p:txBody>
      </p:sp>
      <p:sp>
        <p:nvSpPr>
          <p:cNvPr id="4" name="Rectangle 4"/>
          <p:cNvSpPr>
            <a:spLocks noGrp="1" noChangeArrowheads="1"/>
          </p:cNvSpPr>
          <p:nvPr>
            <p:ph type="dt" sz="half" idx="10"/>
          </p:nvPr>
        </p:nvSpPr>
        <p:spPr>
          <a:ln/>
        </p:spPr>
        <p:txBody>
          <a:bodyPr/>
          <a:lstStyle>
            <a:lvl1pPr>
              <a:defRPr/>
            </a:lvl1pPr>
          </a:lstStyle>
          <a:p>
            <a:pPr>
              <a:defRPr/>
            </a:pPr>
            <a:endParaRPr lang="pt-BR"/>
          </a:p>
        </p:txBody>
      </p:sp>
      <p:sp>
        <p:nvSpPr>
          <p:cNvPr id="5" name="Rectangle 5"/>
          <p:cNvSpPr>
            <a:spLocks noGrp="1" noChangeArrowheads="1"/>
          </p:cNvSpPr>
          <p:nvPr>
            <p:ph type="ftr" sz="quarter" idx="11"/>
          </p:nvPr>
        </p:nvSpPr>
        <p:spPr>
          <a:ln/>
        </p:spPr>
        <p:txBody>
          <a:bodyPr/>
          <a:lstStyle>
            <a:lvl1pPr>
              <a:defRPr/>
            </a:lvl1pPr>
          </a:lstStyle>
          <a:p>
            <a:pPr>
              <a:defRPr/>
            </a:pPr>
            <a:endParaRPr lang="pt-BR"/>
          </a:p>
        </p:txBody>
      </p:sp>
      <p:sp>
        <p:nvSpPr>
          <p:cNvPr id="6" name="Rectangle 6"/>
          <p:cNvSpPr>
            <a:spLocks noGrp="1" noChangeArrowheads="1"/>
          </p:cNvSpPr>
          <p:nvPr>
            <p:ph type="sldNum" sz="quarter" idx="12"/>
          </p:nvPr>
        </p:nvSpPr>
        <p:spPr>
          <a:ln/>
        </p:spPr>
        <p:txBody>
          <a:bodyPr/>
          <a:lstStyle>
            <a:lvl1pPr>
              <a:defRPr/>
            </a:lvl1pPr>
          </a:lstStyle>
          <a:p>
            <a:pPr>
              <a:defRPr/>
            </a:pPr>
            <a:fld id="{10CC6B39-6F47-4908-B2AC-9BF47D74F4E4}" type="slidenum">
              <a:rPr lang="pt-BR"/>
              <a:pPr>
                <a:defRPr/>
              </a:pPr>
              <a:t>‹nº›</a:t>
            </a:fld>
            <a:endParaRPr lang="pt-B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1620838" y="1730375"/>
            <a:ext cx="29162375" cy="7200900"/>
          </a:xfrm>
          <a:prstGeom prst="rect">
            <a:avLst/>
          </a:prstGeom>
          <a:noFill/>
          <a:ln w="9525">
            <a:noFill/>
            <a:miter lim="800000"/>
            <a:headEnd/>
            <a:tailEnd/>
          </a:ln>
        </p:spPr>
        <p:txBody>
          <a:bodyPr vert="horz" wrap="square" lIns="432054" tIns="216027" rIns="432054" bIns="216027" numCol="1" anchor="ctr" anchorCtr="0" compatLnSpc="1">
            <a:prstTxWarp prst="textNoShape">
              <a:avLst/>
            </a:prstTxWarp>
          </a:bodyPr>
          <a:lstStyle/>
          <a:p>
            <a:pPr lvl="0"/>
            <a:r>
              <a:rPr lang="pt-BR"/>
              <a:t>Clique para editar o estilo do título mestre</a:t>
            </a:r>
          </a:p>
        </p:txBody>
      </p:sp>
      <p:sp>
        <p:nvSpPr>
          <p:cNvPr id="1027" name="Rectangle 3"/>
          <p:cNvSpPr>
            <a:spLocks noGrp="1" noChangeArrowheads="1"/>
          </p:cNvSpPr>
          <p:nvPr>
            <p:ph type="body" idx="1"/>
          </p:nvPr>
        </p:nvSpPr>
        <p:spPr bwMode="auto">
          <a:xfrm>
            <a:off x="1620838" y="10080625"/>
            <a:ext cx="29162375" cy="28514675"/>
          </a:xfrm>
          <a:prstGeom prst="rect">
            <a:avLst/>
          </a:prstGeom>
          <a:noFill/>
          <a:ln w="9525">
            <a:noFill/>
            <a:miter lim="800000"/>
            <a:headEnd/>
            <a:tailEnd/>
          </a:ln>
        </p:spPr>
        <p:txBody>
          <a:bodyPr vert="horz" wrap="square" lIns="432054" tIns="216027" rIns="432054" bIns="216027" numCol="1" anchor="t" anchorCtr="0" compatLnSpc="1">
            <a:prstTxWarp prst="textNoShape">
              <a:avLst/>
            </a:prstTxWarp>
          </a:bodyPr>
          <a:lstStyle/>
          <a:p>
            <a:pPr lvl="0"/>
            <a:r>
              <a:rPr lang="pt-BR"/>
              <a:t>Clique para editar os estilos do texto mestre</a:t>
            </a:r>
          </a:p>
          <a:p>
            <a:pPr lvl="1"/>
            <a:r>
              <a:rPr lang="pt-BR"/>
              <a:t>Segundo nível</a:t>
            </a:r>
          </a:p>
          <a:p>
            <a:pPr lvl="2"/>
            <a:r>
              <a:rPr lang="pt-BR"/>
              <a:t>Terceiro nível</a:t>
            </a:r>
          </a:p>
          <a:p>
            <a:pPr lvl="3"/>
            <a:r>
              <a:rPr lang="pt-BR"/>
              <a:t>Quarto nível</a:t>
            </a:r>
          </a:p>
          <a:p>
            <a:pPr lvl="4"/>
            <a:r>
              <a:rPr lang="pt-BR"/>
              <a:t>Quinto nível</a:t>
            </a:r>
          </a:p>
        </p:txBody>
      </p:sp>
      <p:sp>
        <p:nvSpPr>
          <p:cNvPr id="1028" name="Rectangle 4"/>
          <p:cNvSpPr>
            <a:spLocks noGrp="1" noChangeArrowheads="1"/>
          </p:cNvSpPr>
          <p:nvPr>
            <p:ph type="dt" sz="half" idx="2"/>
          </p:nvPr>
        </p:nvSpPr>
        <p:spPr bwMode="auto">
          <a:xfrm>
            <a:off x="1620838" y="39344600"/>
            <a:ext cx="7559675" cy="3000375"/>
          </a:xfrm>
          <a:prstGeom prst="rect">
            <a:avLst/>
          </a:prstGeom>
          <a:noFill/>
          <a:ln>
            <a:noFill/>
          </a:ln>
          <a:effectLst/>
        </p:spPr>
        <p:txBody>
          <a:bodyPr vert="horz" wrap="square" lIns="432054" tIns="216027" rIns="432054" bIns="216027" numCol="1" anchor="t" anchorCtr="0" compatLnSpc="1">
            <a:prstTxWarp prst="textNoShape">
              <a:avLst/>
            </a:prstTxWarp>
          </a:bodyPr>
          <a:lstStyle>
            <a:lvl1pPr>
              <a:defRPr sz="6600">
                <a:latin typeface="Arial" pitchFamily="34" charset="0"/>
              </a:defRPr>
            </a:lvl1pPr>
          </a:lstStyle>
          <a:p>
            <a:pPr>
              <a:defRPr/>
            </a:pPr>
            <a:endParaRPr lang="pt-BR"/>
          </a:p>
        </p:txBody>
      </p:sp>
      <p:sp>
        <p:nvSpPr>
          <p:cNvPr id="1029" name="Rectangle 5"/>
          <p:cNvSpPr>
            <a:spLocks noGrp="1" noChangeArrowheads="1"/>
          </p:cNvSpPr>
          <p:nvPr>
            <p:ph type="ftr" sz="quarter" idx="3"/>
          </p:nvPr>
        </p:nvSpPr>
        <p:spPr bwMode="auto">
          <a:xfrm>
            <a:off x="11071225" y="39344600"/>
            <a:ext cx="10261600" cy="3000375"/>
          </a:xfrm>
          <a:prstGeom prst="rect">
            <a:avLst/>
          </a:prstGeom>
          <a:noFill/>
          <a:ln>
            <a:noFill/>
          </a:ln>
          <a:effectLst/>
        </p:spPr>
        <p:txBody>
          <a:bodyPr vert="horz" wrap="square" lIns="432054" tIns="216027" rIns="432054" bIns="216027" numCol="1" anchor="t" anchorCtr="0" compatLnSpc="1">
            <a:prstTxWarp prst="textNoShape">
              <a:avLst/>
            </a:prstTxWarp>
          </a:bodyPr>
          <a:lstStyle>
            <a:lvl1pPr algn="ctr">
              <a:defRPr sz="6600">
                <a:latin typeface="Arial" pitchFamily="34" charset="0"/>
              </a:defRPr>
            </a:lvl1pPr>
          </a:lstStyle>
          <a:p>
            <a:pPr>
              <a:defRPr/>
            </a:pPr>
            <a:endParaRPr lang="pt-BR"/>
          </a:p>
        </p:txBody>
      </p:sp>
      <p:sp>
        <p:nvSpPr>
          <p:cNvPr id="1030" name="Rectangle 6"/>
          <p:cNvSpPr>
            <a:spLocks noGrp="1" noChangeArrowheads="1"/>
          </p:cNvSpPr>
          <p:nvPr>
            <p:ph type="sldNum" sz="quarter" idx="4"/>
          </p:nvPr>
        </p:nvSpPr>
        <p:spPr bwMode="auto">
          <a:xfrm>
            <a:off x="23223538" y="39344600"/>
            <a:ext cx="7559675" cy="3000375"/>
          </a:xfrm>
          <a:prstGeom prst="rect">
            <a:avLst/>
          </a:prstGeom>
          <a:noFill/>
          <a:ln>
            <a:noFill/>
          </a:ln>
          <a:effectLst/>
        </p:spPr>
        <p:txBody>
          <a:bodyPr vert="horz" wrap="square" lIns="432054" tIns="216027" rIns="432054" bIns="216027" numCol="1" anchor="t" anchorCtr="0" compatLnSpc="1">
            <a:prstTxWarp prst="textNoShape">
              <a:avLst/>
            </a:prstTxWarp>
          </a:bodyPr>
          <a:lstStyle>
            <a:lvl1pPr algn="r">
              <a:defRPr sz="6600">
                <a:latin typeface="Arial" pitchFamily="34" charset="0"/>
              </a:defRPr>
            </a:lvl1pPr>
          </a:lstStyle>
          <a:p>
            <a:pPr>
              <a:defRPr/>
            </a:pPr>
            <a:fld id="{6E90FC6F-B3B1-45A0-9D82-07D928996230}" type="slidenum">
              <a:rPr lang="pt-BR"/>
              <a:pPr>
                <a:defRPr/>
              </a:pPr>
              <a:t>‹nº›</a:t>
            </a:fld>
            <a:endParaRPr lang="pt-BR"/>
          </a:p>
        </p:txBody>
      </p:sp>
    </p:spTree>
  </p:cSld>
  <p:clrMap bg1="lt1" tx1="dk1" bg2="lt2" tx2="dk2" accent1="accent1" accent2="accent2" accent3="accent3" accent4="accent4" accent5="accent5" accent6="accent6" hlink="hlink" folHlink="folHlink"/>
  <p:sldLayoutIdLst>
    <p:sldLayoutId id="2147483651" r:id="rId1"/>
    <p:sldLayoutId id="2147483650" r:id="rId2"/>
  </p:sldLayoutIdLst>
  <p:txStyles>
    <p:titleStyle>
      <a:lvl1pPr algn="ctr" defTabSz="4321175" rtl="0" eaLnBrk="0" fontAlgn="base" hangingPunct="0">
        <a:spcBef>
          <a:spcPct val="0"/>
        </a:spcBef>
        <a:spcAft>
          <a:spcPct val="0"/>
        </a:spcAft>
        <a:defRPr sz="20800">
          <a:solidFill>
            <a:schemeClr val="tx2"/>
          </a:solidFill>
          <a:latin typeface="+mj-lt"/>
          <a:ea typeface="+mj-ea"/>
          <a:cs typeface="+mj-cs"/>
        </a:defRPr>
      </a:lvl1pPr>
      <a:lvl2pPr algn="ctr" defTabSz="4321175" rtl="0" eaLnBrk="0" fontAlgn="base" hangingPunct="0">
        <a:spcBef>
          <a:spcPct val="0"/>
        </a:spcBef>
        <a:spcAft>
          <a:spcPct val="0"/>
        </a:spcAft>
        <a:defRPr sz="20800">
          <a:solidFill>
            <a:schemeClr val="tx2"/>
          </a:solidFill>
          <a:latin typeface="Arial" charset="0"/>
        </a:defRPr>
      </a:lvl2pPr>
      <a:lvl3pPr algn="ctr" defTabSz="4321175" rtl="0" eaLnBrk="0" fontAlgn="base" hangingPunct="0">
        <a:spcBef>
          <a:spcPct val="0"/>
        </a:spcBef>
        <a:spcAft>
          <a:spcPct val="0"/>
        </a:spcAft>
        <a:defRPr sz="20800">
          <a:solidFill>
            <a:schemeClr val="tx2"/>
          </a:solidFill>
          <a:latin typeface="Arial" charset="0"/>
        </a:defRPr>
      </a:lvl3pPr>
      <a:lvl4pPr algn="ctr" defTabSz="4321175" rtl="0" eaLnBrk="0" fontAlgn="base" hangingPunct="0">
        <a:spcBef>
          <a:spcPct val="0"/>
        </a:spcBef>
        <a:spcAft>
          <a:spcPct val="0"/>
        </a:spcAft>
        <a:defRPr sz="20800">
          <a:solidFill>
            <a:schemeClr val="tx2"/>
          </a:solidFill>
          <a:latin typeface="Arial" charset="0"/>
        </a:defRPr>
      </a:lvl4pPr>
      <a:lvl5pPr algn="ctr" defTabSz="4321175" rtl="0" eaLnBrk="0" fontAlgn="base" hangingPunct="0">
        <a:spcBef>
          <a:spcPct val="0"/>
        </a:spcBef>
        <a:spcAft>
          <a:spcPct val="0"/>
        </a:spcAft>
        <a:defRPr sz="20800">
          <a:solidFill>
            <a:schemeClr val="tx2"/>
          </a:solidFill>
          <a:latin typeface="Arial" charset="0"/>
        </a:defRPr>
      </a:lvl5pPr>
      <a:lvl6pPr marL="457200" algn="ctr" defTabSz="4321175" rtl="0" fontAlgn="base">
        <a:spcBef>
          <a:spcPct val="0"/>
        </a:spcBef>
        <a:spcAft>
          <a:spcPct val="0"/>
        </a:spcAft>
        <a:defRPr sz="20800">
          <a:solidFill>
            <a:schemeClr val="tx2"/>
          </a:solidFill>
          <a:latin typeface="Arial" charset="0"/>
        </a:defRPr>
      </a:lvl6pPr>
      <a:lvl7pPr marL="914400" algn="ctr" defTabSz="4321175" rtl="0" fontAlgn="base">
        <a:spcBef>
          <a:spcPct val="0"/>
        </a:spcBef>
        <a:spcAft>
          <a:spcPct val="0"/>
        </a:spcAft>
        <a:defRPr sz="20800">
          <a:solidFill>
            <a:schemeClr val="tx2"/>
          </a:solidFill>
          <a:latin typeface="Arial" charset="0"/>
        </a:defRPr>
      </a:lvl7pPr>
      <a:lvl8pPr marL="1371600" algn="ctr" defTabSz="4321175" rtl="0" fontAlgn="base">
        <a:spcBef>
          <a:spcPct val="0"/>
        </a:spcBef>
        <a:spcAft>
          <a:spcPct val="0"/>
        </a:spcAft>
        <a:defRPr sz="20800">
          <a:solidFill>
            <a:schemeClr val="tx2"/>
          </a:solidFill>
          <a:latin typeface="Arial" charset="0"/>
        </a:defRPr>
      </a:lvl8pPr>
      <a:lvl9pPr marL="1828800" algn="ctr" defTabSz="4321175" rtl="0" fontAlgn="base">
        <a:spcBef>
          <a:spcPct val="0"/>
        </a:spcBef>
        <a:spcAft>
          <a:spcPct val="0"/>
        </a:spcAft>
        <a:defRPr sz="20800">
          <a:solidFill>
            <a:schemeClr val="tx2"/>
          </a:solidFill>
          <a:latin typeface="Arial" charset="0"/>
        </a:defRPr>
      </a:lvl9pPr>
    </p:titleStyle>
    <p:bodyStyle>
      <a:lvl1pPr marL="1620838" indent="-1620838" algn="l" defTabSz="4321175" rtl="0" eaLnBrk="0" fontAlgn="base" hangingPunct="0">
        <a:spcBef>
          <a:spcPct val="20000"/>
        </a:spcBef>
        <a:spcAft>
          <a:spcPct val="0"/>
        </a:spcAft>
        <a:buChar char="•"/>
        <a:defRPr sz="15100">
          <a:solidFill>
            <a:schemeClr val="tx1"/>
          </a:solidFill>
          <a:latin typeface="+mn-lt"/>
          <a:ea typeface="+mn-ea"/>
          <a:cs typeface="+mn-cs"/>
        </a:defRPr>
      </a:lvl1pPr>
      <a:lvl2pPr marL="3509963" indent="-1349375" algn="l" defTabSz="4321175" rtl="0" eaLnBrk="0" fontAlgn="base" hangingPunct="0">
        <a:spcBef>
          <a:spcPct val="20000"/>
        </a:spcBef>
        <a:spcAft>
          <a:spcPct val="0"/>
        </a:spcAft>
        <a:buChar char="–"/>
        <a:defRPr sz="13200">
          <a:solidFill>
            <a:schemeClr val="tx1"/>
          </a:solidFill>
          <a:latin typeface="+mn-lt"/>
        </a:defRPr>
      </a:lvl2pPr>
      <a:lvl3pPr marL="5400675" indent="-1079500" algn="l" defTabSz="4321175" rtl="0" eaLnBrk="0" fontAlgn="base" hangingPunct="0">
        <a:spcBef>
          <a:spcPct val="20000"/>
        </a:spcBef>
        <a:spcAft>
          <a:spcPct val="0"/>
        </a:spcAft>
        <a:buChar char="•"/>
        <a:defRPr sz="11300">
          <a:solidFill>
            <a:schemeClr val="tx1"/>
          </a:solidFill>
          <a:latin typeface="+mn-lt"/>
        </a:defRPr>
      </a:lvl3pPr>
      <a:lvl4pPr marL="7561263" indent="-1081088" algn="l" defTabSz="4321175" rtl="0" eaLnBrk="0" fontAlgn="base" hangingPunct="0">
        <a:spcBef>
          <a:spcPct val="20000"/>
        </a:spcBef>
        <a:spcAft>
          <a:spcPct val="0"/>
        </a:spcAft>
        <a:buChar char="–"/>
        <a:defRPr sz="9500">
          <a:solidFill>
            <a:schemeClr val="tx1"/>
          </a:solidFill>
          <a:latin typeface="+mn-lt"/>
        </a:defRPr>
      </a:lvl4pPr>
      <a:lvl5pPr marL="9721850" indent="-1081088" algn="l" defTabSz="4321175" rtl="0" eaLnBrk="0" fontAlgn="base" hangingPunct="0">
        <a:spcBef>
          <a:spcPct val="20000"/>
        </a:spcBef>
        <a:spcAft>
          <a:spcPct val="0"/>
        </a:spcAft>
        <a:buChar char="»"/>
        <a:defRPr sz="9500">
          <a:solidFill>
            <a:schemeClr val="tx1"/>
          </a:solidFill>
          <a:latin typeface="+mn-lt"/>
        </a:defRPr>
      </a:lvl5pPr>
      <a:lvl6pPr marL="10179050" indent="-1081088" algn="l" defTabSz="4321175" rtl="0" fontAlgn="base">
        <a:spcBef>
          <a:spcPct val="20000"/>
        </a:spcBef>
        <a:spcAft>
          <a:spcPct val="0"/>
        </a:spcAft>
        <a:buChar char="»"/>
        <a:defRPr sz="9500">
          <a:solidFill>
            <a:schemeClr val="tx1"/>
          </a:solidFill>
          <a:latin typeface="+mn-lt"/>
        </a:defRPr>
      </a:lvl6pPr>
      <a:lvl7pPr marL="10636250" indent="-1081088" algn="l" defTabSz="4321175" rtl="0" fontAlgn="base">
        <a:spcBef>
          <a:spcPct val="20000"/>
        </a:spcBef>
        <a:spcAft>
          <a:spcPct val="0"/>
        </a:spcAft>
        <a:buChar char="»"/>
        <a:defRPr sz="9500">
          <a:solidFill>
            <a:schemeClr val="tx1"/>
          </a:solidFill>
          <a:latin typeface="+mn-lt"/>
        </a:defRPr>
      </a:lvl7pPr>
      <a:lvl8pPr marL="11093450" indent="-1081088" algn="l" defTabSz="4321175" rtl="0" fontAlgn="base">
        <a:spcBef>
          <a:spcPct val="20000"/>
        </a:spcBef>
        <a:spcAft>
          <a:spcPct val="0"/>
        </a:spcAft>
        <a:buChar char="»"/>
        <a:defRPr sz="9500">
          <a:solidFill>
            <a:schemeClr val="tx1"/>
          </a:solidFill>
          <a:latin typeface="+mn-lt"/>
        </a:defRPr>
      </a:lvl8pPr>
      <a:lvl9pPr marL="11550650" indent="-1081088" algn="l" defTabSz="4321175" rtl="0" fontAlgn="base">
        <a:spcBef>
          <a:spcPct val="20000"/>
        </a:spcBef>
        <a:spcAft>
          <a:spcPct val="0"/>
        </a:spcAft>
        <a:buChar char="»"/>
        <a:defRPr sz="9500">
          <a:solidFill>
            <a:schemeClr val="tx1"/>
          </a:solidFill>
          <a:latin typeface="+mn-lt"/>
        </a:defRPr>
      </a:lvl9pPr>
    </p:bodyStyle>
    <p:other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sandrinny.maia@hotmail.com" TargetMode="External"/><Relationship Id="rId2" Type="http://schemas.openxmlformats.org/officeDocument/2006/relationships/notesSlide" Target="../notesSlides/notesSlide1.xml"/><Relationship Id="rId1" Type="http://schemas.openxmlformats.org/officeDocument/2006/relationships/slideLayout" Target="../slideLayouts/slideLayout2.xml"/><Relationship Id="rId5" Type="http://schemas.openxmlformats.org/officeDocument/2006/relationships/hyperlink" Target="mailto:marycarneiro04@gmail.com" TargetMode="External"/><Relationship Id="rId4" Type="http://schemas.openxmlformats.org/officeDocument/2006/relationships/hyperlink" Target="mailto:laenyoliveira10@gmail.com"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Box 50">
            <a:extLst>
              <a:ext uri="{FF2B5EF4-FFF2-40B4-BE49-F238E27FC236}">
                <a16:creationId xmlns:a16="http://schemas.microsoft.com/office/drawing/2014/main" id="{54BF8EDE-4B63-4AD0-A301-54521546345D}"/>
              </a:ext>
            </a:extLst>
          </p:cNvPr>
          <p:cNvSpPr txBox="1">
            <a:spLocks noChangeArrowheads="1"/>
          </p:cNvSpPr>
          <p:nvPr/>
        </p:nvSpPr>
        <p:spPr bwMode="auto">
          <a:xfrm>
            <a:off x="792313" y="12097644"/>
            <a:ext cx="14141841" cy="13803779"/>
          </a:xfrm>
          <a:prstGeom prst="rect">
            <a:avLst/>
          </a:prstGeom>
          <a:noFill/>
          <a:ln w="9525">
            <a:noFill/>
            <a:miter lim="800000"/>
            <a:headEnd/>
            <a:tailEnd/>
          </a:ln>
        </p:spPr>
        <p:txBody>
          <a:bodyPr wrap="square">
            <a:spAutoFit/>
          </a:bodyPr>
          <a:lstStyle/>
          <a:p>
            <a:pPr algn="just"/>
            <a:r>
              <a:rPr lang="pt-BR" sz="3300" dirty="0"/>
              <a:t>	O estudo do desenvolvimento infantil é fundamental para compreender como as crianças constroem conhecimentos, formam vínculos e se constituem como sujeitos sociais, afetivos e cognitivos. As teorias clássicas do desenvolvimento humano, formuladas por Jean Piaget, Lev Vygotsky e Henri Wallon, representam marcos decisivos na Psicologia e na Educação, ao explicarem os processos de aprendizagem sob diferentes perspectivas, mas complementares entre si.</a:t>
            </a:r>
          </a:p>
          <a:p>
            <a:pPr algn="just"/>
            <a:r>
              <a:rPr lang="pt-BR" sz="3300" dirty="0"/>
              <a:t>	Conforme Piaget (1959), o desenvolvimento cognitivo ocorre por estágios sucessivos, e na faixa etária dos 7 aos 11 anos — denominada estágio operatório concreto — a criança adquire a capacidade de realizar operações mentais lógicas, compreendendo relações de causa e efeito, desenvolvendo o pensamento reversível. Nessa fase, o contato com o meio e as interações com os outros são indispensáveis à construção de estruturas cognitivas mais complexas.</a:t>
            </a:r>
          </a:p>
          <a:p>
            <a:pPr algn="just"/>
            <a:r>
              <a:rPr lang="pt-BR" sz="3300" dirty="0"/>
              <a:t>	A observação do comportamento infantil no contexto escolar permite verificar como essas dimensões se articulam na prática pedagógica, revelando aspectos da interação entre desenvolvimento e aprendizagem. Nesse sentido, perceber o modo como as crianças pensam, sentem e interagem é essencial para a atuação docente e para a criação de ambientes educativos que favoreçam o desenvolvimento integral.</a:t>
            </a:r>
          </a:p>
          <a:p>
            <a:pPr algn="just"/>
            <a:r>
              <a:rPr lang="pt-BR" sz="3300" dirty="0"/>
              <a:t>	Portanto, diante dessas perspectivas, o presente trabalho teve como objetivo analisar o desenvolvimento cognitivo, social e afetivo de crianças de 7 a 8 anos, à luz das teorias de Piaget (1959), Vygotsky (1984) e Wallon (1968), buscando compreender como tais dimensões se manifestam nas práticas pedagógicas e nas interações observadas em sala de aula, contribuindo para o aprimoramento das práticas educativas na Educação Infantil e nos anos iniciais do Ensino Fundamental.</a:t>
            </a:r>
          </a:p>
        </p:txBody>
      </p:sp>
      <p:sp>
        <p:nvSpPr>
          <p:cNvPr id="7" name="Text Box 71">
            <a:extLst>
              <a:ext uri="{FF2B5EF4-FFF2-40B4-BE49-F238E27FC236}">
                <a16:creationId xmlns:a16="http://schemas.microsoft.com/office/drawing/2014/main" id="{F616F8B7-0C66-45AF-8FFE-4021BD976EEF}"/>
              </a:ext>
            </a:extLst>
          </p:cNvPr>
          <p:cNvSpPr txBox="1">
            <a:spLocks noChangeArrowheads="1"/>
          </p:cNvSpPr>
          <p:nvPr/>
        </p:nvSpPr>
        <p:spPr bwMode="auto">
          <a:xfrm>
            <a:off x="971151" y="27435348"/>
            <a:ext cx="13963001" cy="13803779"/>
          </a:xfrm>
          <a:prstGeom prst="rect">
            <a:avLst/>
          </a:prstGeom>
          <a:noFill/>
          <a:ln w="9525">
            <a:noFill/>
            <a:miter lim="800000"/>
            <a:headEnd/>
            <a:tailEnd/>
          </a:ln>
        </p:spPr>
        <p:txBody>
          <a:bodyPr wrap="square">
            <a:spAutoFit/>
          </a:bodyPr>
          <a:lstStyle/>
          <a:p>
            <a:pPr algn="just"/>
            <a:r>
              <a:rPr lang="pt-BR" sz="3300" dirty="0"/>
              <a:t>	A presente pesquisa caracteriza-se como descritiva, com abordagem qualitativa, pois buscou compreender fenômenos do desenvolvimento infantil a partir da observação e interpretação das interações sociais, cognitivas e afetivas no ambiente escolar. Conforme Marconi e Lakatos (2009), a pesquisa descritiva tem como propósito registrar, analisar e correlacionar fatos sem manipulá-los, permitindo compreender as relações existentes entre as variáveis observadas. Já a abordagem qualitativa, segundo Gil (2010), privilegia a compreensão aprofundada dos significados, valores e comportamentos expressos pelos participantes em contextos reais.</a:t>
            </a:r>
          </a:p>
          <a:p>
            <a:pPr algn="just"/>
            <a:r>
              <a:rPr lang="pt-BR" sz="3300" dirty="0"/>
              <a:t>	O estudo foi desenvolvido em uma turma dos Anos Iniciais do Ensino Fundamental, composta por 23 alunos com idades entre 7 e 8 anos, da Escola Municipal 4 de Outubro, localizada no município de José da Penha/RN. A escolha da turma e do local ocorreu de forma intencional, considerando a relevância do contexto escolar como espaço privilegiado para a análise do desenvolvimento infantil e das práticas pedagógicas que o sustentam.</a:t>
            </a:r>
          </a:p>
          <a:p>
            <a:pPr algn="just"/>
            <a:r>
              <a:rPr lang="pt-BR" sz="3300" dirty="0"/>
              <a:t>	Os registros foram sistematizados em um diário de campo, instrumento que permitiu descrever episódios significativos, expressões emocionais, atitudes cooperativas e estratégias cognitivas adotadas pelos alunos durante as situações de aprendizagem. A análise dos dados foi orientada pelas teorias de Piaget (1959), Vygotsky (1984) e Wallon (1968), articulando os conceitos de estágios do desenvolvimento cognitivo, mediação social e afetividade. Essa triangulação teórica possibilitou uma compreensão mais ampla dos processos observados, favorecendo uma leitura integrada do desenvolvimento infantil e do papel da prática pedagógica no estímulo à aprendizagem e à socialização.</a:t>
            </a:r>
          </a:p>
        </p:txBody>
      </p:sp>
      <p:sp>
        <p:nvSpPr>
          <p:cNvPr id="8" name="Text Box 73">
            <a:extLst>
              <a:ext uri="{FF2B5EF4-FFF2-40B4-BE49-F238E27FC236}">
                <a16:creationId xmlns:a16="http://schemas.microsoft.com/office/drawing/2014/main" id="{A1810356-9C06-4B4C-8193-BAC31FCDA057}"/>
              </a:ext>
            </a:extLst>
          </p:cNvPr>
          <p:cNvSpPr txBox="1">
            <a:spLocks noChangeArrowheads="1"/>
          </p:cNvSpPr>
          <p:nvPr/>
        </p:nvSpPr>
        <p:spPr bwMode="auto">
          <a:xfrm>
            <a:off x="16202024" y="29235548"/>
            <a:ext cx="15545951" cy="5678478"/>
          </a:xfrm>
          <a:prstGeom prst="rect">
            <a:avLst/>
          </a:prstGeom>
          <a:noFill/>
          <a:ln w="9525">
            <a:noFill/>
            <a:miter lim="800000"/>
            <a:headEnd/>
            <a:tailEnd/>
          </a:ln>
        </p:spPr>
        <p:txBody>
          <a:bodyPr wrap="square">
            <a:spAutoFit/>
          </a:bodyPr>
          <a:lstStyle/>
          <a:p>
            <a:pPr algn="just"/>
            <a:r>
              <a:rPr lang="pt-BR" sz="3300" dirty="0"/>
              <a:t>	A prática pedagógica observada revelou que o estímulo à autonomia intelectual, o incentivo à cooperação e o acolhimento afetivo contribuem para a formação de sujeitos críticos, participativos e conscientes de seu papel social. 	Conclui-se, portanto, que práticas pedagógicas pautadas na afetividade, na mediação e na interação social são essenciais para o fortalecimento de uma educação humanizadora, inclusiva e significativa, capaz de reconhecer a criança como protagonista do próprio processo de aprendizagem. Recomenda-se que os docentes mantenham o estudo contínuo das teorias do desenvolvimento infantil e reflitam criticamente sobre sua aplicação na realidade escolar, de modo a aprimorar o ensino e consolidar ambientes educativos que promovam o respeito, a autonomia e o desenvolvimento pleno de cada aluno..</a:t>
            </a:r>
          </a:p>
        </p:txBody>
      </p:sp>
      <p:sp>
        <p:nvSpPr>
          <p:cNvPr id="9" name="Rectangle 11">
            <a:extLst>
              <a:ext uri="{FF2B5EF4-FFF2-40B4-BE49-F238E27FC236}">
                <a16:creationId xmlns:a16="http://schemas.microsoft.com/office/drawing/2014/main" id="{02861A76-219C-4585-813E-028F69C6504F}"/>
              </a:ext>
            </a:extLst>
          </p:cNvPr>
          <p:cNvSpPr>
            <a:spLocks noChangeArrowheads="1"/>
          </p:cNvSpPr>
          <p:nvPr/>
        </p:nvSpPr>
        <p:spPr bwMode="auto">
          <a:xfrm>
            <a:off x="1512613" y="4016541"/>
            <a:ext cx="29883100" cy="1816407"/>
          </a:xfrm>
          <a:prstGeom prst="rect">
            <a:avLst/>
          </a:prstGeom>
          <a:noFill/>
          <a:ln w="9525">
            <a:noFill/>
            <a:miter lim="800000"/>
            <a:headEnd/>
            <a:tailEnd/>
          </a:ln>
        </p:spPr>
        <p:txBody>
          <a:bodyPr lIns="213872" tIns="106940" rIns="213872" bIns="106940" anchor="ctr">
            <a:spAutoFit/>
          </a:bodyPr>
          <a:lstStyle/>
          <a:p>
            <a:pPr algn="ctr" defTabSz="1354138"/>
            <a:r>
              <a:rPr lang="pt-BR" sz="5200" b="1" dirty="0"/>
              <a:t>DESENVOLVIMENTO INFANTIL: CONTRIBUIÇÕES DAS TEORIAS DE PIAGET, VYGOTSKY E WALLON EM UM CONTEXTO ESCOLAR</a:t>
            </a:r>
            <a:r>
              <a:rPr lang="pt-BR" sz="5200" b="1" baseline="30000" dirty="0"/>
              <a:t>(1)</a:t>
            </a:r>
            <a:r>
              <a:rPr lang="pt-BR" sz="5200" b="1" dirty="0"/>
              <a:t> </a:t>
            </a:r>
          </a:p>
        </p:txBody>
      </p:sp>
      <p:sp>
        <p:nvSpPr>
          <p:cNvPr id="12" name="Rectangle 36">
            <a:extLst>
              <a:ext uri="{FF2B5EF4-FFF2-40B4-BE49-F238E27FC236}">
                <a16:creationId xmlns:a16="http://schemas.microsoft.com/office/drawing/2014/main" id="{9762D7DB-01FB-43CD-AF9F-2097153DE967}"/>
              </a:ext>
            </a:extLst>
          </p:cNvPr>
          <p:cNvSpPr>
            <a:spLocks noChangeArrowheads="1"/>
          </p:cNvSpPr>
          <p:nvPr/>
        </p:nvSpPr>
        <p:spPr bwMode="auto">
          <a:xfrm>
            <a:off x="1870594" y="6375813"/>
            <a:ext cx="29514609" cy="1041311"/>
          </a:xfrm>
          <a:prstGeom prst="rect">
            <a:avLst/>
          </a:prstGeom>
          <a:noFill/>
          <a:ln w="9525">
            <a:noFill/>
            <a:miter lim="800000"/>
            <a:headEnd/>
            <a:tailEnd/>
          </a:ln>
        </p:spPr>
        <p:txBody>
          <a:bodyPr wrap="square" anchor="ctr">
            <a:spAutoFit/>
          </a:bodyPr>
          <a:lstStyle/>
          <a:p>
            <a:pPr algn="ctr"/>
            <a:r>
              <a:rPr lang="pt-BR" sz="3700" b="1" dirty="0"/>
              <a:t>Francisca </a:t>
            </a:r>
            <a:r>
              <a:rPr lang="pt-BR" sz="3700" b="1" dirty="0" err="1"/>
              <a:t>Sandrinny</a:t>
            </a:r>
            <a:r>
              <a:rPr lang="pt-BR" sz="3700" b="1" dirty="0"/>
              <a:t> Maia Rocha</a:t>
            </a:r>
            <a:r>
              <a:rPr lang="pt-BR" sz="3700" baseline="30000" dirty="0"/>
              <a:t>(2)</a:t>
            </a:r>
            <a:r>
              <a:rPr lang="pt-BR" sz="3700" b="1" dirty="0"/>
              <a:t>; Geovana Beatriz da Silva Costa</a:t>
            </a:r>
            <a:r>
              <a:rPr lang="pt-BR" sz="3700" baseline="30000" dirty="0"/>
              <a:t>(3)</a:t>
            </a:r>
            <a:r>
              <a:rPr lang="pt-BR" sz="3700" b="1" dirty="0"/>
              <a:t>; Laeny de Oliveira Ferreira</a:t>
            </a:r>
            <a:r>
              <a:rPr lang="pt-BR" sz="3700" baseline="30000" dirty="0"/>
              <a:t>(4)</a:t>
            </a:r>
            <a:r>
              <a:rPr lang="pt-BR" sz="3700" b="1" dirty="0"/>
              <a:t>; Mary Carneiro de Paiva Oliveira </a:t>
            </a:r>
            <a:r>
              <a:rPr lang="pt-BR" sz="3700" b="1" baseline="30000" dirty="0"/>
              <a:t>(5)</a:t>
            </a:r>
          </a:p>
        </p:txBody>
      </p:sp>
      <p:sp>
        <p:nvSpPr>
          <p:cNvPr id="13" name="Rectangle 37">
            <a:hlinkClick r:id="" action="ppaction://noaction"/>
            <a:extLst>
              <a:ext uri="{FF2B5EF4-FFF2-40B4-BE49-F238E27FC236}">
                <a16:creationId xmlns:a16="http://schemas.microsoft.com/office/drawing/2014/main" id="{7F0BD91F-E4B8-4951-A636-11F295717875}"/>
              </a:ext>
            </a:extLst>
          </p:cNvPr>
          <p:cNvSpPr>
            <a:spLocks noChangeArrowheads="1"/>
          </p:cNvSpPr>
          <p:nvPr/>
        </p:nvSpPr>
        <p:spPr bwMode="auto">
          <a:xfrm>
            <a:off x="2622179" y="7926404"/>
            <a:ext cx="28011438" cy="1938992"/>
          </a:xfrm>
          <a:prstGeom prst="rect">
            <a:avLst/>
          </a:prstGeom>
          <a:noFill/>
          <a:ln w="9525">
            <a:noFill/>
            <a:miter lim="800000"/>
            <a:headEnd/>
            <a:tailEnd/>
          </a:ln>
        </p:spPr>
        <p:txBody>
          <a:bodyPr anchor="ctr">
            <a:spAutoFit/>
          </a:bodyPr>
          <a:lstStyle/>
          <a:p>
            <a:pPr lvl="0" algn="ctr"/>
            <a:r>
              <a:rPr lang="pt-BR" sz="3600" baseline="30000" dirty="0"/>
              <a:t>Trabalho desenvolvido na disciplina Psicologia da educação II: ensino e aprendizagem do curso de Pedagogia; Faculdade Evolução Alto Oeste Potiguar- FACEP;</a:t>
            </a:r>
          </a:p>
          <a:p>
            <a:pPr lvl="0" algn="ctr"/>
            <a:r>
              <a:rPr lang="pt-BR" sz="3600" baseline="30000" dirty="0"/>
              <a:t>Graduanda do curso de pedagogia; Faculdade Evolução Alto Oeste Potiguar – FACEP; Pau dos Ferros, Rio Grande do Norte – RN; E- Mail; </a:t>
            </a:r>
            <a:r>
              <a:rPr lang="pt-BR" sz="3600" baseline="30000" dirty="0">
                <a:hlinkClick r:id="rId3"/>
              </a:rPr>
              <a:t>sandrinny.maia@hotmail.com</a:t>
            </a:r>
            <a:r>
              <a:rPr lang="pt-BR" sz="3600" baseline="30000" dirty="0"/>
              <a:t>:</a:t>
            </a:r>
          </a:p>
          <a:p>
            <a:pPr lvl="0" algn="ctr"/>
            <a:r>
              <a:rPr lang="pt-BR" sz="3600" baseline="30000" dirty="0"/>
              <a:t>Graduanda do curso de pedagogia; Faculdade Evolução Alto Oeste Potiguar – FACEP; Pau dos Ferros, Rio Grande do Norte – RN; E- Mail: </a:t>
            </a:r>
            <a:r>
              <a:rPr lang="pt-BR" sz="3600" u="sng" baseline="30000" dirty="0"/>
              <a:t>bgeovanna034@gmail.com</a:t>
            </a:r>
            <a:r>
              <a:rPr lang="pt-BR" sz="3600" baseline="30000" dirty="0"/>
              <a:t>;</a:t>
            </a:r>
          </a:p>
          <a:p>
            <a:pPr lvl="0" algn="ctr"/>
            <a:r>
              <a:rPr lang="pt-BR" sz="3600" baseline="30000" dirty="0"/>
              <a:t>Graduanda do curso de pedagogia; Faculdade Evolução Alto Oeste Potiguar – FACEP; Pau dos Ferros, Rio Grande do Norte – RN; E- Mail: </a:t>
            </a:r>
            <a:r>
              <a:rPr lang="pt-BR" sz="3600" baseline="30000" dirty="0">
                <a:hlinkClick r:id="rId4"/>
              </a:rPr>
              <a:t>laenyoliveira10@gmail.com</a:t>
            </a:r>
            <a:r>
              <a:rPr lang="pt-BR" sz="3600" baseline="30000" dirty="0"/>
              <a:t>;</a:t>
            </a:r>
          </a:p>
          <a:p>
            <a:pPr lvl="0" algn="ctr"/>
            <a:r>
              <a:rPr lang="pt-BR" sz="3600" baseline="30000" dirty="0"/>
              <a:t>Professora Mestra Orientadora; Faculdade Evolução Alto Oeste Potiguar – FACEP; Pau dos Ferros, Rio Grande do Norte – RN; E- Mail; </a:t>
            </a:r>
            <a:r>
              <a:rPr lang="pt-BR" sz="3600" baseline="30000" dirty="0">
                <a:hlinkClick r:id="rId5"/>
              </a:rPr>
              <a:t>marycarneiro04@gmail.com</a:t>
            </a:r>
            <a:r>
              <a:rPr lang="pt-BR" sz="3600" baseline="30000" dirty="0"/>
              <a:t> </a:t>
            </a:r>
          </a:p>
        </p:txBody>
      </p:sp>
      <p:sp>
        <p:nvSpPr>
          <p:cNvPr id="14" name="Text Box 50">
            <a:extLst>
              <a:ext uri="{FF2B5EF4-FFF2-40B4-BE49-F238E27FC236}">
                <a16:creationId xmlns:a16="http://schemas.microsoft.com/office/drawing/2014/main" id="{EF4AC6AA-91AD-4B06-A109-43053C69075A}"/>
              </a:ext>
            </a:extLst>
          </p:cNvPr>
          <p:cNvSpPr txBox="1">
            <a:spLocks noChangeArrowheads="1"/>
          </p:cNvSpPr>
          <p:nvPr/>
        </p:nvSpPr>
        <p:spPr bwMode="auto">
          <a:xfrm>
            <a:off x="792312" y="10801500"/>
            <a:ext cx="14141841" cy="923330"/>
          </a:xfrm>
          <a:prstGeom prst="rect">
            <a:avLst/>
          </a:prstGeom>
          <a:solidFill>
            <a:srgbClr val="700000"/>
          </a:solidFill>
          <a:ln>
            <a:solidFill>
              <a:srgbClr val="00B0F0"/>
            </a:solidFill>
          </a:ln>
          <a:scene3d>
            <a:camera prst="orthographicFront">
              <a:rot lat="0" lon="0" rev="0"/>
            </a:camera>
            <a:lightRig rig="threePt" dir="t">
              <a:rot lat="0" lon="0" rev="1200000"/>
            </a:lightRig>
          </a:scene3d>
        </p:spPr>
        <p:style>
          <a:lnRef idx="0">
            <a:schemeClr val="accent1"/>
          </a:lnRef>
          <a:fillRef idx="3">
            <a:schemeClr val="accent1"/>
          </a:fillRef>
          <a:effectRef idx="3">
            <a:schemeClr val="accent1"/>
          </a:effectRef>
          <a:fontRef idx="minor">
            <a:schemeClr val="lt1"/>
          </a:fontRef>
        </p:style>
        <p:txBody>
          <a:bodyPr wrap="square">
            <a:spAutoFit/>
          </a:bodyPr>
          <a:lstStyle>
            <a:lvl1pPr defTabSz="4321175" eaLnBrk="0" hangingPunct="0">
              <a:defRPr sz="8500">
                <a:solidFill>
                  <a:schemeClr val="tx1"/>
                </a:solidFill>
                <a:latin typeface="Arial" charset="0"/>
              </a:defRPr>
            </a:lvl1pPr>
            <a:lvl2pPr marL="742950" indent="-285750" defTabSz="4321175" eaLnBrk="0" hangingPunct="0">
              <a:defRPr sz="8500">
                <a:solidFill>
                  <a:schemeClr val="tx1"/>
                </a:solidFill>
                <a:latin typeface="Arial" charset="0"/>
              </a:defRPr>
            </a:lvl2pPr>
            <a:lvl3pPr marL="1143000" indent="-228600" defTabSz="4321175" eaLnBrk="0" hangingPunct="0">
              <a:defRPr sz="8500">
                <a:solidFill>
                  <a:schemeClr val="tx1"/>
                </a:solidFill>
                <a:latin typeface="Arial" charset="0"/>
              </a:defRPr>
            </a:lvl3pPr>
            <a:lvl4pPr marL="1600200" indent="-228600" defTabSz="4321175" eaLnBrk="0" hangingPunct="0">
              <a:defRPr sz="8500">
                <a:solidFill>
                  <a:schemeClr val="tx1"/>
                </a:solidFill>
                <a:latin typeface="Arial" charset="0"/>
              </a:defRPr>
            </a:lvl4pPr>
            <a:lvl5pPr marL="2057400" indent="-228600" defTabSz="4321175" eaLnBrk="0" hangingPunct="0">
              <a:defRPr sz="8500">
                <a:solidFill>
                  <a:schemeClr val="tx1"/>
                </a:solidFill>
                <a:latin typeface="Arial" charset="0"/>
              </a:defRPr>
            </a:lvl5pPr>
            <a:lvl6pPr marL="2514600" indent="-228600" defTabSz="4321175" eaLnBrk="0" fontAlgn="base" hangingPunct="0">
              <a:spcBef>
                <a:spcPct val="0"/>
              </a:spcBef>
              <a:spcAft>
                <a:spcPct val="0"/>
              </a:spcAft>
              <a:defRPr sz="8500">
                <a:solidFill>
                  <a:schemeClr val="tx1"/>
                </a:solidFill>
                <a:latin typeface="Arial" charset="0"/>
              </a:defRPr>
            </a:lvl6pPr>
            <a:lvl7pPr marL="2971800" indent="-228600" defTabSz="4321175" eaLnBrk="0" fontAlgn="base" hangingPunct="0">
              <a:spcBef>
                <a:spcPct val="0"/>
              </a:spcBef>
              <a:spcAft>
                <a:spcPct val="0"/>
              </a:spcAft>
              <a:defRPr sz="8500">
                <a:solidFill>
                  <a:schemeClr val="tx1"/>
                </a:solidFill>
                <a:latin typeface="Arial" charset="0"/>
              </a:defRPr>
            </a:lvl7pPr>
            <a:lvl8pPr marL="3429000" indent="-228600" defTabSz="4321175" eaLnBrk="0" fontAlgn="base" hangingPunct="0">
              <a:spcBef>
                <a:spcPct val="0"/>
              </a:spcBef>
              <a:spcAft>
                <a:spcPct val="0"/>
              </a:spcAft>
              <a:defRPr sz="8500">
                <a:solidFill>
                  <a:schemeClr val="tx1"/>
                </a:solidFill>
                <a:latin typeface="Arial" charset="0"/>
              </a:defRPr>
            </a:lvl8pPr>
            <a:lvl9pPr marL="3886200" indent="-228600" defTabSz="4321175" eaLnBrk="0" fontAlgn="base" hangingPunct="0">
              <a:spcBef>
                <a:spcPct val="0"/>
              </a:spcBef>
              <a:spcAft>
                <a:spcPct val="0"/>
              </a:spcAft>
              <a:defRPr sz="8500">
                <a:solidFill>
                  <a:schemeClr val="tx1"/>
                </a:solidFill>
                <a:latin typeface="Arial" charset="0"/>
              </a:defRPr>
            </a:lvl9pPr>
          </a:lstStyle>
          <a:p>
            <a:pPr algn="ctr" eaLnBrk="1" hangingPunct="1">
              <a:defRPr/>
            </a:pPr>
            <a:r>
              <a:rPr lang="pt-BR" sz="5400" b="1" dirty="0">
                <a:solidFill>
                  <a:schemeClr val="bg1"/>
                </a:solidFill>
                <a:cs typeface="Times New Roman" pitchFamily="18" charset="0"/>
              </a:rPr>
              <a:t>INTRODUÇÃO</a:t>
            </a:r>
          </a:p>
        </p:txBody>
      </p:sp>
      <p:sp>
        <p:nvSpPr>
          <p:cNvPr id="15" name="Text Box 50">
            <a:extLst>
              <a:ext uri="{FF2B5EF4-FFF2-40B4-BE49-F238E27FC236}">
                <a16:creationId xmlns:a16="http://schemas.microsoft.com/office/drawing/2014/main" id="{E3689FFC-64D7-4DA2-9BF3-20E6580B7010}"/>
              </a:ext>
            </a:extLst>
          </p:cNvPr>
          <p:cNvSpPr txBox="1">
            <a:spLocks noChangeArrowheads="1"/>
          </p:cNvSpPr>
          <p:nvPr/>
        </p:nvSpPr>
        <p:spPr bwMode="auto">
          <a:xfrm>
            <a:off x="971153" y="26355228"/>
            <a:ext cx="13934728" cy="923330"/>
          </a:xfrm>
          <a:prstGeom prst="rect">
            <a:avLst/>
          </a:prstGeom>
          <a:solidFill>
            <a:srgbClr val="700000"/>
          </a:solidFill>
          <a:ln/>
        </p:spPr>
        <p:style>
          <a:lnRef idx="0">
            <a:schemeClr val="accent1"/>
          </a:lnRef>
          <a:fillRef idx="3">
            <a:schemeClr val="accent1"/>
          </a:fillRef>
          <a:effectRef idx="3">
            <a:schemeClr val="accent1"/>
          </a:effectRef>
          <a:fontRef idx="minor">
            <a:schemeClr val="lt1"/>
          </a:fontRef>
        </p:style>
        <p:txBody>
          <a:bodyPr wrap="square">
            <a:spAutoFit/>
          </a:bodyPr>
          <a:lstStyle>
            <a:lvl1pPr defTabSz="4321175" eaLnBrk="0" hangingPunct="0">
              <a:defRPr sz="8500">
                <a:solidFill>
                  <a:schemeClr val="tx1"/>
                </a:solidFill>
                <a:latin typeface="Arial" charset="0"/>
              </a:defRPr>
            </a:lvl1pPr>
            <a:lvl2pPr marL="742950" indent="-285750" defTabSz="4321175" eaLnBrk="0" hangingPunct="0">
              <a:defRPr sz="8500">
                <a:solidFill>
                  <a:schemeClr val="tx1"/>
                </a:solidFill>
                <a:latin typeface="Arial" charset="0"/>
              </a:defRPr>
            </a:lvl2pPr>
            <a:lvl3pPr marL="1143000" indent="-228600" defTabSz="4321175" eaLnBrk="0" hangingPunct="0">
              <a:defRPr sz="8500">
                <a:solidFill>
                  <a:schemeClr val="tx1"/>
                </a:solidFill>
                <a:latin typeface="Arial" charset="0"/>
              </a:defRPr>
            </a:lvl3pPr>
            <a:lvl4pPr marL="1600200" indent="-228600" defTabSz="4321175" eaLnBrk="0" hangingPunct="0">
              <a:defRPr sz="8500">
                <a:solidFill>
                  <a:schemeClr val="tx1"/>
                </a:solidFill>
                <a:latin typeface="Arial" charset="0"/>
              </a:defRPr>
            </a:lvl4pPr>
            <a:lvl5pPr marL="2057400" indent="-228600" defTabSz="4321175" eaLnBrk="0" hangingPunct="0">
              <a:defRPr sz="8500">
                <a:solidFill>
                  <a:schemeClr val="tx1"/>
                </a:solidFill>
                <a:latin typeface="Arial" charset="0"/>
              </a:defRPr>
            </a:lvl5pPr>
            <a:lvl6pPr marL="2514600" indent="-228600" defTabSz="4321175" eaLnBrk="0" fontAlgn="base" hangingPunct="0">
              <a:spcBef>
                <a:spcPct val="0"/>
              </a:spcBef>
              <a:spcAft>
                <a:spcPct val="0"/>
              </a:spcAft>
              <a:defRPr sz="8500">
                <a:solidFill>
                  <a:schemeClr val="tx1"/>
                </a:solidFill>
                <a:latin typeface="Arial" charset="0"/>
              </a:defRPr>
            </a:lvl6pPr>
            <a:lvl7pPr marL="2971800" indent="-228600" defTabSz="4321175" eaLnBrk="0" fontAlgn="base" hangingPunct="0">
              <a:spcBef>
                <a:spcPct val="0"/>
              </a:spcBef>
              <a:spcAft>
                <a:spcPct val="0"/>
              </a:spcAft>
              <a:defRPr sz="8500">
                <a:solidFill>
                  <a:schemeClr val="tx1"/>
                </a:solidFill>
                <a:latin typeface="Arial" charset="0"/>
              </a:defRPr>
            </a:lvl7pPr>
            <a:lvl8pPr marL="3429000" indent="-228600" defTabSz="4321175" eaLnBrk="0" fontAlgn="base" hangingPunct="0">
              <a:spcBef>
                <a:spcPct val="0"/>
              </a:spcBef>
              <a:spcAft>
                <a:spcPct val="0"/>
              </a:spcAft>
              <a:defRPr sz="8500">
                <a:solidFill>
                  <a:schemeClr val="tx1"/>
                </a:solidFill>
                <a:latin typeface="Arial" charset="0"/>
              </a:defRPr>
            </a:lvl8pPr>
            <a:lvl9pPr marL="3886200" indent="-228600" defTabSz="4321175" eaLnBrk="0" fontAlgn="base" hangingPunct="0">
              <a:spcBef>
                <a:spcPct val="0"/>
              </a:spcBef>
              <a:spcAft>
                <a:spcPct val="0"/>
              </a:spcAft>
              <a:defRPr sz="8500">
                <a:solidFill>
                  <a:schemeClr val="tx1"/>
                </a:solidFill>
                <a:latin typeface="Arial" charset="0"/>
              </a:defRPr>
            </a:lvl9pPr>
          </a:lstStyle>
          <a:p>
            <a:pPr algn="ctr" eaLnBrk="1" hangingPunct="1">
              <a:defRPr/>
            </a:pPr>
            <a:r>
              <a:rPr lang="pt-BR" sz="5400" b="1" dirty="0">
                <a:solidFill>
                  <a:schemeClr val="bg1"/>
                </a:solidFill>
                <a:cs typeface="Times New Roman" pitchFamily="18" charset="0"/>
              </a:rPr>
              <a:t>MATERIAL E MÉTODOS</a:t>
            </a:r>
          </a:p>
        </p:txBody>
      </p:sp>
      <p:sp>
        <p:nvSpPr>
          <p:cNvPr id="16" name="Text Box 50">
            <a:extLst>
              <a:ext uri="{FF2B5EF4-FFF2-40B4-BE49-F238E27FC236}">
                <a16:creationId xmlns:a16="http://schemas.microsoft.com/office/drawing/2014/main" id="{024A9D89-3D6E-4BD5-A783-2ADEAAD34881}"/>
              </a:ext>
            </a:extLst>
          </p:cNvPr>
          <p:cNvSpPr txBox="1">
            <a:spLocks noChangeArrowheads="1"/>
          </p:cNvSpPr>
          <p:nvPr/>
        </p:nvSpPr>
        <p:spPr bwMode="auto">
          <a:xfrm>
            <a:off x="16274033" y="10823204"/>
            <a:ext cx="15624245" cy="914400"/>
          </a:xfrm>
          <a:prstGeom prst="rect">
            <a:avLst/>
          </a:prstGeom>
          <a:solidFill>
            <a:srgbClr val="700000"/>
          </a:solidFill>
          <a:ln/>
          <a:scene3d>
            <a:camera prst="orthographicFront">
              <a:rot lat="0" lon="0" rev="0"/>
            </a:camera>
            <a:lightRig rig="threePt" dir="t">
              <a:rot lat="0" lon="0" rev="1200000"/>
            </a:lightRig>
          </a:scene3d>
        </p:spPr>
        <p:style>
          <a:lnRef idx="0">
            <a:schemeClr val="accent1"/>
          </a:lnRef>
          <a:fillRef idx="3">
            <a:schemeClr val="accent1"/>
          </a:fillRef>
          <a:effectRef idx="3">
            <a:schemeClr val="accent1"/>
          </a:effectRef>
          <a:fontRef idx="minor">
            <a:schemeClr val="lt1"/>
          </a:fontRef>
        </p:style>
        <p:txBody>
          <a:bodyPr wrap="square">
            <a:spAutoFit/>
          </a:bodyPr>
          <a:lstStyle>
            <a:lvl1pPr defTabSz="4321175" eaLnBrk="0" hangingPunct="0">
              <a:defRPr sz="8500">
                <a:solidFill>
                  <a:schemeClr val="tx1"/>
                </a:solidFill>
                <a:latin typeface="Arial" charset="0"/>
              </a:defRPr>
            </a:lvl1pPr>
            <a:lvl2pPr marL="742950" indent="-285750" defTabSz="4321175" eaLnBrk="0" hangingPunct="0">
              <a:defRPr sz="8500">
                <a:solidFill>
                  <a:schemeClr val="tx1"/>
                </a:solidFill>
                <a:latin typeface="Arial" charset="0"/>
              </a:defRPr>
            </a:lvl2pPr>
            <a:lvl3pPr marL="1143000" indent="-228600" defTabSz="4321175" eaLnBrk="0" hangingPunct="0">
              <a:defRPr sz="8500">
                <a:solidFill>
                  <a:schemeClr val="tx1"/>
                </a:solidFill>
                <a:latin typeface="Arial" charset="0"/>
              </a:defRPr>
            </a:lvl3pPr>
            <a:lvl4pPr marL="1600200" indent="-228600" defTabSz="4321175" eaLnBrk="0" hangingPunct="0">
              <a:defRPr sz="8500">
                <a:solidFill>
                  <a:schemeClr val="tx1"/>
                </a:solidFill>
                <a:latin typeface="Arial" charset="0"/>
              </a:defRPr>
            </a:lvl4pPr>
            <a:lvl5pPr marL="2057400" indent="-228600" defTabSz="4321175" eaLnBrk="0" hangingPunct="0">
              <a:defRPr sz="8500">
                <a:solidFill>
                  <a:schemeClr val="tx1"/>
                </a:solidFill>
                <a:latin typeface="Arial" charset="0"/>
              </a:defRPr>
            </a:lvl5pPr>
            <a:lvl6pPr marL="2514600" indent="-228600" defTabSz="4321175" eaLnBrk="0" fontAlgn="base" hangingPunct="0">
              <a:spcBef>
                <a:spcPct val="0"/>
              </a:spcBef>
              <a:spcAft>
                <a:spcPct val="0"/>
              </a:spcAft>
              <a:defRPr sz="8500">
                <a:solidFill>
                  <a:schemeClr val="tx1"/>
                </a:solidFill>
                <a:latin typeface="Arial" charset="0"/>
              </a:defRPr>
            </a:lvl6pPr>
            <a:lvl7pPr marL="2971800" indent="-228600" defTabSz="4321175" eaLnBrk="0" fontAlgn="base" hangingPunct="0">
              <a:spcBef>
                <a:spcPct val="0"/>
              </a:spcBef>
              <a:spcAft>
                <a:spcPct val="0"/>
              </a:spcAft>
              <a:defRPr sz="8500">
                <a:solidFill>
                  <a:schemeClr val="tx1"/>
                </a:solidFill>
                <a:latin typeface="Arial" charset="0"/>
              </a:defRPr>
            </a:lvl7pPr>
            <a:lvl8pPr marL="3429000" indent="-228600" defTabSz="4321175" eaLnBrk="0" fontAlgn="base" hangingPunct="0">
              <a:spcBef>
                <a:spcPct val="0"/>
              </a:spcBef>
              <a:spcAft>
                <a:spcPct val="0"/>
              </a:spcAft>
              <a:defRPr sz="8500">
                <a:solidFill>
                  <a:schemeClr val="tx1"/>
                </a:solidFill>
                <a:latin typeface="Arial" charset="0"/>
              </a:defRPr>
            </a:lvl8pPr>
            <a:lvl9pPr marL="3886200" indent="-228600" defTabSz="4321175" eaLnBrk="0" fontAlgn="base" hangingPunct="0">
              <a:spcBef>
                <a:spcPct val="0"/>
              </a:spcBef>
              <a:spcAft>
                <a:spcPct val="0"/>
              </a:spcAft>
              <a:defRPr sz="8500">
                <a:solidFill>
                  <a:schemeClr val="tx1"/>
                </a:solidFill>
                <a:latin typeface="Arial" charset="0"/>
              </a:defRPr>
            </a:lvl9pPr>
          </a:lstStyle>
          <a:p>
            <a:pPr algn="ctr" eaLnBrk="1" hangingPunct="1">
              <a:defRPr/>
            </a:pPr>
            <a:r>
              <a:rPr lang="pt-BR" sz="5400" b="1" dirty="0">
                <a:solidFill>
                  <a:schemeClr val="bg1"/>
                </a:solidFill>
                <a:cs typeface="Times New Roman" pitchFamily="18" charset="0"/>
              </a:rPr>
              <a:t>RESULTADOS E DISCUSSÃO</a:t>
            </a:r>
          </a:p>
        </p:txBody>
      </p:sp>
      <p:sp>
        <p:nvSpPr>
          <p:cNvPr id="17" name="Text Box 50">
            <a:extLst>
              <a:ext uri="{FF2B5EF4-FFF2-40B4-BE49-F238E27FC236}">
                <a16:creationId xmlns:a16="http://schemas.microsoft.com/office/drawing/2014/main" id="{A7139F29-3DF8-4134-AC8D-C9B712A2BC7D}"/>
              </a:ext>
            </a:extLst>
          </p:cNvPr>
          <p:cNvSpPr txBox="1">
            <a:spLocks noChangeArrowheads="1"/>
          </p:cNvSpPr>
          <p:nvPr/>
        </p:nvSpPr>
        <p:spPr bwMode="auto">
          <a:xfrm>
            <a:off x="16130559" y="28227436"/>
            <a:ext cx="15624245" cy="914400"/>
          </a:xfrm>
          <a:prstGeom prst="rect">
            <a:avLst/>
          </a:prstGeom>
          <a:solidFill>
            <a:srgbClr val="700000"/>
          </a:solidFill>
          <a:ln/>
        </p:spPr>
        <p:style>
          <a:lnRef idx="0">
            <a:schemeClr val="accent1"/>
          </a:lnRef>
          <a:fillRef idx="3">
            <a:schemeClr val="accent1"/>
          </a:fillRef>
          <a:effectRef idx="3">
            <a:schemeClr val="accent1"/>
          </a:effectRef>
          <a:fontRef idx="minor">
            <a:schemeClr val="lt1"/>
          </a:fontRef>
        </p:style>
        <p:txBody>
          <a:bodyPr wrap="square">
            <a:spAutoFit/>
          </a:bodyPr>
          <a:lstStyle>
            <a:lvl1pPr defTabSz="4321175" eaLnBrk="0" hangingPunct="0">
              <a:defRPr sz="8500">
                <a:solidFill>
                  <a:schemeClr val="tx1"/>
                </a:solidFill>
                <a:latin typeface="Arial" charset="0"/>
              </a:defRPr>
            </a:lvl1pPr>
            <a:lvl2pPr marL="742950" indent="-285750" defTabSz="4321175" eaLnBrk="0" hangingPunct="0">
              <a:defRPr sz="8500">
                <a:solidFill>
                  <a:schemeClr val="tx1"/>
                </a:solidFill>
                <a:latin typeface="Arial" charset="0"/>
              </a:defRPr>
            </a:lvl2pPr>
            <a:lvl3pPr marL="1143000" indent="-228600" defTabSz="4321175" eaLnBrk="0" hangingPunct="0">
              <a:defRPr sz="8500">
                <a:solidFill>
                  <a:schemeClr val="tx1"/>
                </a:solidFill>
                <a:latin typeface="Arial" charset="0"/>
              </a:defRPr>
            </a:lvl3pPr>
            <a:lvl4pPr marL="1600200" indent="-228600" defTabSz="4321175" eaLnBrk="0" hangingPunct="0">
              <a:defRPr sz="8500">
                <a:solidFill>
                  <a:schemeClr val="tx1"/>
                </a:solidFill>
                <a:latin typeface="Arial" charset="0"/>
              </a:defRPr>
            </a:lvl4pPr>
            <a:lvl5pPr marL="2057400" indent="-228600" defTabSz="4321175" eaLnBrk="0" hangingPunct="0">
              <a:defRPr sz="8500">
                <a:solidFill>
                  <a:schemeClr val="tx1"/>
                </a:solidFill>
                <a:latin typeface="Arial" charset="0"/>
              </a:defRPr>
            </a:lvl5pPr>
            <a:lvl6pPr marL="2514600" indent="-228600" defTabSz="4321175" eaLnBrk="0" fontAlgn="base" hangingPunct="0">
              <a:spcBef>
                <a:spcPct val="0"/>
              </a:spcBef>
              <a:spcAft>
                <a:spcPct val="0"/>
              </a:spcAft>
              <a:defRPr sz="8500">
                <a:solidFill>
                  <a:schemeClr val="tx1"/>
                </a:solidFill>
                <a:latin typeface="Arial" charset="0"/>
              </a:defRPr>
            </a:lvl6pPr>
            <a:lvl7pPr marL="2971800" indent="-228600" defTabSz="4321175" eaLnBrk="0" fontAlgn="base" hangingPunct="0">
              <a:spcBef>
                <a:spcPct val="0"/>
              </a:spcBef>
              <a:spcAft>
                <a:spcPct val="0"/>
              </a:spcAft>
              <a:defRPr sz="8500">
                <a:solidFill>
                  <a:schemeClr val="tx1"/>
                </a:solidFill>
                <a:latin typeface="Arial" charset="0"/>
              </a:defRPr>
            </a:lvl7pPr>
            <a:lvl8pPr marL="3429000" indent="-228600" defTabSz="4321175" eaLnBrk="0" fontAlgn="base" hangingPunct="0">
              <a:spcBef>
                <a:spcPct val="0"/>
              </a:spcBef>
              <a:spcAft>
                <a:spcPct val="0"/>
              </a:spcAft>
              <a:defRPr sz="8500">
                <a:solidFill>
                  <a:schemeClr val="tx1"/>
                </a:solidFill>
                <a:latin typeface="Arial" charset="0"/>
              </a:defRPr>
            </a:lvl8pPr>
            <a:lvl9pPr marL="3886200" indent="-228600" defTabSz="4321175" eaLnBrk="0" fontAlgn="base" hangingPunct="0">
              <a:spcBef>
                <a:spcPct val="0"/>
              </a:spcBef>
              <a:spcAft>
                <a:spcPct val="0"/>
              </a:spcAft>
              <a:defRPr sz="8500">
                <a:solidFill>
                  <a:schemeClr val="tx1"/>
                </a:solidFill>
                <a:latin typeface="Arial" charset="0"/>
              </a:defRPr>
            </a:lvl9pPr>
          </a:lstStyle>
          <a:p>
            <a:pPr algn="ctr" eaLnBrk="1" hangingPunct="1">
              <a:defRPr/>
            </a:pPr>
            <a:r>
              <a:rPr lang="pt-BR" sz="5400" b="1" dirty="0">
                <a:solidFill>
                  <a:schemeClr val="bg1"/>
                </a:solidFill>
                <a:cs typeface="Times New Roman" pitchFamily="18" charset="0"/>
              </a:rPr>
              <a:t>CONCLUSÕES</a:t>
            </a:r>
          </a:p>
        </p:txBody>
      </p:sp>
      <p:sp>
        <p:nvSpPr>
          <p:cNvPr id="26" name="Text Box 50">
            <a:extLst>
              <a:ext uri="{FF2B5EF4-FFF2-40B4-BE49-F238E27FC236}">
                <a16:creationId xmlns:a16="http://schemas.microsoft.com/office/drawing/2014/main" id="{52FE3C8A-31FC-4CD6-A724-D2A52B07A899}"/>
              </a:ext>
            </a:extLst>
          </p:cNvPr>
          <p:cNvSpPr txBox="1">
            <a:spLocks noChangeArrowheads="1"/>
          </p:cNvSpPr>
          <p:nvPr/>
        </p:nvSpPr>
        <p:spPr bwMode="auto">
          <a:xfrm>
            <a:off x="16202025" y="34873876"/>
            <a:ext cx="15545951" cy="914400"/>
          </a:xfrm>
          <a:prstGeom prst="rect">
            <a:avLst/>
          </a:prstGeom>
          <a:solidFill>
            <a:srgbClr val="700000"/>
          </a:solidFill>
          <a:ln/>
        </p:spPr>
        <p:style>
          <a:lnRef idx="0">
            <a:schemeClr val="accent1"/>
          </a:lnRef>
          <a:fillRef idx="3">
            <a:schemeClr val="accent1"/>
          </a:fillRef>
          <a:effectRef idx="3">
            <a:schemeClr val="accent1"/>
          </a:effectRef>
          <a:fontRef idx="minor">
            <a:schemeClr val="lt1"/>
          </a:fontRef>
        </p:style>
        <p:txBody>
          <a:bodyPr wrap="square">
            <a:spAutoFit/>
          </a:bodyPr>
          <a:lstStyle>
            <a:lvl1pPr defTabSz="4321175" eaLnBrk="0" hangingPunct="0">
              <a:defRPr sz="8500">
                <a:solidFill>
                  <a:schemeClr val="tx1"/>
                </a:solidFill>
                <a:latin typeface="Arial" charset="0"/>
              </a:defRPr>
            </a:lvl1pPr>
            <a:lvl2pPr marL="742950" indent="-285750" defTabSz="4321175" eaLnBrk="0" hangingPunct="0">
              <a:defRPr sz="8500">
                <a:solidFill>
                  <a:schemeClr val="tx1"/>
                </a:solidFill>
                <a:latin typeface="Arial" charset="0"/>
              </a:defRPr>
            </a:lvl2pPr>
            <a:lvl3pPr marL="1143000" indent="-228600" defTabSz="4321175" eaLnBrk="0" hangingPunct="0">
              <a:defRPr sz="8500">
                <a:solidFill>
                  <a:schemeClr val="tx1"/>
                </a:solidFill>
                <a:latin typeface="Arial" charset="0"/>
              </a:defRPr>
            </a:lvl3pPr>
            <a:lvl4pPr marL="1600200" indent="-228600" defTabSz="4321175" eaLnBrk="0" hangingPunct="0">
              <a:defRPr sz="8500">
                <a:solidFill>
                  <a:schemeClr val="tx1"/>
                </a:solidFill>
                <a:latin typeface="Arial" charset="0"/>
              </a:defRPr>
            </a:lvl4pPr>
            <a:lvl5pPr marL="2057400" indent="-228600" defTabSz="4321175" eaLnBrk="0" hangingPunct="0">
              <a:defRPr sz="8500">
                <a:solidFill>
                  <a:schemeClr val="tx1"/>
                </a:solidFill>
                <a:latin typeface="Arial" charset="0"/>
              </a:defRPr>
            </a:lvl5pPr>
            <a:lvl6pPr marL="2514600" indent="-228600" defTabSz="4321175" eaLnBrk="0" fontAlgn="base" hangingPunct="0">
              <a:spcBef>
                <a:spcPct val="0"/>
              </a:spcBef>
              <a:spcAft>
                <a:spcPct val="0"/>
              </a:spcAft>
              <a:defRPr sz="8500">
                <a:solidFill>
                  <a:schemeClr val="tx1"/>
                </a:solidFill>
                <a:latin typeface="Arial" charset="0"/>
              </a:defRPr>
            </a:lvl6pPr>
            <a:lvl7pPr marL="2971800" indent="-228600" defTabSz="4321175" eaLnBrk="0" fontAlgn="base" hangingPunct="0">
              <a:spcBef>
                <a:spcPct val="0"/>
              </a:spcBef>
              <a:spcAft>
                <a:spcPct val="0"/>
              </a:spcAft>
              <a:defRPr sz="8500">
                <a:solidFill>
                  <a:schemeClr val="tx1"/>
                </a:solidFill>
                <a:latin typeface="Arial" charset="0"/>
              </a:defRPr>
            </a:lvl7pPr>
            <a:lvl8pPr marL="3429000" indent="-228600" defTabSz="4321175" eaLnBrk="0" fontAlgn="base" hangingPunct="0">
              <a:spcBef>
                <a:spcPct val="0"/>
              </a:spcBef>
              <a:spcAft>
                <a:spcPct val="0"/>
              </a:spcAft>
              <a:defRPr sz="8500">
                <a:solidFill>
                  <a:schemeClr val="tx1"/>
                </a:solidFill>
                <a:latin typeface="Arial" charset="0"/>
              </a:defRPr>
            </a:lvl8pPr>
            <a:lvl9pPr marL="3886200" indent="-228600" defTabSz="4321175" eaLnBrk="0" fontAlgn="base" hangingPunct="0">
              <a:spcBef>
                <a:spcPct val="0"/>
              </a:spcBef>
              <a:spcAft>
                <a:spcPct val="0"/>
              </a:spcAft>
              <a:defRPr sz="8500">
                <a:solidFill>
                  <a:schemeClr val="tx1"/>
                </a:solidFill>
                <a:latin typeface="Arial" charset="0"/>
              </a:defRPr>
            </a:lvl9pPr>
          </a:lstStyle>
          <a:p>
            <a:pPr algn="ctr" eaLnBrk="1" hangingPunct="1">
              <a:defRPr/>
            </a:pPr>
            <a:r>
              <a:rPr lang="pt-BR" sz="5400" b="1" dirty="0">
                <a:solidFill>
                  <a:schemeClr val="bg1"/>
                </a:solidFill>
                <a:cs typeface="Times New Roman" pitchFamily="18" charset="0"/>
              </a:rPr>
              <a:t>PRINCIPAIS REFERÊNCIAS </a:t>
            </a:r>
          </a:p>
        </p:txBody>
      </p:sp>
      <p:sp>
        <p:nvSpPr>
          <p:cNvPr id="27" name="Retângulo 26">
            <a:extLst>
              <a:ext uri="{FF2B5EF4-FFF2-40B4-BE49-F238E27FC236}">
                <a16:creationId xmlns:a16="http://schemas.microsoft.com/office/drawing/2014/main" id="{92644735-3187-4419-B178-1CD3BB610E91}"/>
              </a:ext>
            </a:extLst>
          </p:cNvPr>
          <p:cNvSpPr/>
          <p:nvPr/>
        </p:nvSpPr>
        <p:spPr>
          <a:xfrm>
            <a:off x="16130559" y="35932292"/>
            <a:ext cx="15697202" cy="5847755"/>
          </a:xfrm>
          <a:prstGeom prst="rect">
            <a:avLst/>
          </a:prstGeom>
        </p:spPr>
        <p:txBody>
          <a:bodyPr wrap="square">
            <a:spAutoFit/>
          </a:bodyPr>
          <a:lstStyle/>
          <a:p>
            <a:r>
              <a:rPr lang="pt-BR" sz="2200" dirty="0"/>
              <a:t>CAMPOS, D. M. S. </a:t>
            </a:r>
            <a:r>
              <a:rPr lang="pt-BR" sz="2200" b="1" dirty="0"/>
              <a:t>Psicologia da aprendizagem.</a:t>
            </a:r>
            <a:r>
              <a:rPr lang="pt-BR" sz="2200" dirty="0"/>
              <a:t> Petrópolis: Vozes, 2013.</a:t>
            </a:r>
          </a:p>
          <a:p>
            <a:r>
              <a:rPr lang="pt-BR" sz="2200" dirty="0"/>
              <a:t> </a:t>
            </a:r>
          </a:p>
          <a:p>
            <a:r>
              <a:rPr lang="pt-BR" sz="2200" dirty="0"/>
              <a:t>DE LA TAILLE, Y.; OLIVEIRA, M. K.; DANTAS, H. </a:t>
            </a:r>
            <a:r>
              <a:rPr lang="pt-BR" sz="2200" b="1" dirty="0"/>
              <a:t>Piaget, Vygotsky, Wallon:</a:t>
            </a:r>
            <a:r>
              <a:rPr lang="pt-BR" sz="2200" i="1" dirty="0"/>
              <a:t> </a:t>
            </a:r>
            <a:r>
              <a:rPr lang="pt-BR" sz="2200" dirty="0"/>
              <a:t>teorias psicogenéticas em discussão. São Paulo: </a:t>
            </a:r>
            <a:r>
              <a:rPr lang="pt-BR" sz="2200" dirty="0" err="1"/>
              <a:t>Summus</a:t>
            </a:r>
            <a:r>
              <a:rPr lang="pt-BR" sz="2200" dirty="0"/>
              <a:t>, 1992.</a:t>
            </a:r>
          </a:p>
          <a:p>
            <a:r>
              <a:rPr lang="pt-BR" sz="2200" dirty="0"/>
              <a:t> </a:t>
            </a:r>
          </a:p>
          <a:p>
            <a:r>
              <a:rPr lang="pt-BR" sz="2200" dirty="0"/>
              <a:t>GIL, </a:t>
            </a:r>
            <a:r>
              <a:rPr lang="pt-BR" sz="2200" dirty="0" err="1"/>
              <a:t>Antonio</a:t>
            </a:r>
            <a:r>
              <a:rPr lang="pt-BR" sz="2200" dirty="0"/>
              <a:t> Carlos. </a:t>
            </a:r>
            <a:r>
              <a:rPr lang="pt-BR" sz="2200" b="1" dirty="0"/>
              <a:t>Como elaborar projetos de pesquisa.</a:t>
            </a:r>
            <a:r>
              <a:rPr lang="pt-BR" sz="2200" dirty="0"/>
              <a:t> 5. ed. São Paulo: Atlas, 2010.</a:t>
            </a:r>
          </a:p>
          <a:p>
            <a:r>
              <a:rPr lang="pt-BR" sz="2200" dirty="0"/>
              <a:t> </a:t>
            </a:r>
          </a:p>
          <a:p>
            <a:r>
              <a:rPr lang="pt-BR" sz="2200" dirty="0"/>
              <a:t>MARCONI, Marina de Andrade; LAKATOS, Eva Maria. </a:t>
            </a:r>
            <a:r>
              <a:rPr lang="pt-BR" sz="2200" b="1" dirty="0"/>
              <a:t>Fundamentos de metodologia científica.</a:t>
            </a:r>
            <a:r>
              <a:rPr lang="pt-BR" sz="2200" dirty="0"/>
              <a:t> 7. ed. São Paulo: Atlas, 2009.</a:t>
            </a:r>
          </a:p>
          <a:p>
            <a:r>
              <a:rPr lang="pt-BR" sz="2200" dirty="0"/>
              <a:t> </a:t>
            </a:r>
          </a:p>
          <a:p>
            <a:r>
              <a:rPr lang="pt-BR" sz="2200" dirty="0"/>
              <a:t>PIAGET, J. </a:t>
            </a:r>
            <a:r>
              <a:rPr lang="pt-BR" sz="2200" b="1" dirty="0"/>
              <a:t>A formação do símbolo na criança:</a:t>
            </a:r>
            <a:r>
              <a:rPr lang="pt-BR" sz="2200" i="1" dirty="0"/>
              <a:t> </a:t>
            </a:r>
            <a:r>
              <a:rPr lang="pt-BR" sz="2200" dirty="0"/>
              <a:t>imitação, jogo e sonho, imagem e representação</a:t>
            </a:r>
            <a:r>
              <a:rPr lang="pt-BR" sz="2200" i="1" dirty="0"/>
              <a:t>.</a:t>
            </a:r>
            <a:r>
              <a:rPr lang="pt-BR" sz="2200" dirty="0"/>
              <a:t> Rio de Janeiro: Zahar, 1959.</a:t>
            </a:r>
          </a:p>
          <a:p>
            <a:r>
              <a:rPr lang="pt-BR" sz="2200" dirty="0"/>
              <a:t> </a:t>
            </a:r>
          </a:p>
          <a:p>
            <a:r>
              <a:rPr lang="pt-BR" sz="2200" dirty="0"/>
              <a:t>VYGOTSKY, L. S. </a:t>
            </a:r>
            <a:r>
              <a:rPr lang="pt-BR" sz="2200" b="1" dirty="0"/>
              <a:t>A formação social da mente:</a:t>
            </a:r>
            <a:r>
              <a:rPr lang="pt-BR" sz="2200" i="1" dirty="0"/>
              <a:t> </a:t>
            </a:r>
            <a:r>
              <a:rPr lang="pt-BR" sz="2200" dirty="0"/>
              <a:t>o desenvolvimento dos processos psicológicos superiores. São Paulo: Martins Fontes, 1984.</a:t>
            </a:r>
          </a:p>
          <a:p>
            <a:r>
              <a:rPr lang="pt-BR" sz="2200" dirty="0"/>
              <a:t> </a:t>
            </a:r>
          </a:p>
          <a:p>
            <a:r>
              <a:rPr lang="pt-BR" sz="2200" dirty="0"/>
              <a:t>WALLON, H. </a:t>
            </a:r>
            <a:r>
              <a:rPr lang="pt-BR" sz="2200" b="1" dirty="0"/>
              <a:t>As origens do caráter na criança.</a:t>
            </a:r>
            <a:r>
              <a:rPr lang="pt-BR" sz="2200" dirty="0"/>
              <a:t> São Paulo: Difusão </a:t>
            </a:r>
            <a:r>
              <a:rPr lang="pt-BR" sz="2200" dirty="0" err="1"/>
              <a:t>Européia</a:t>
            </a:r>
            <a:r>
              <a:rPr lang="pt-BR" sz="2200" dirty="0"/>
              <a:t> do Livro, 1968..</a:t>
            </a:r>
            <a:endParaRPr lang="pt-BR" sz="2200" dirty="0">
              <a:solidFill>
                <a:srgbClr val="000000"/>
              </a:solidFill>
              <a:ea typeface="Times New Roman" panose="02020603050405020304" pitchFamily="18" charset="0"/>
            </a:endParaRPr>
          </a:p>
        </p:txBody>
      </p:sp>
      <p:sp>
        <p:nvSpPr>
          <p:cNvPr id="53" name="Text Box 71">
            <a:extLst>
              <a:ext uri="{FF2B5EF4-FFF2-40B4-BE49-F238E27FC236}">
                <a16:creationId xmlns:a16="http://schemas.microsoft.com/office/drawing/2014/main" id="{C5139F15-EE84-E130-A1A8-8AFB64864CF5}"/>
              </a:ext>
            </a:extLst>
          </p:cNvPr>
          <p:cNvSpPr txBox="1">
            <a:spLocks noChangeArrowheads="1"/>
          </p:cNvSpPr>
          <p:nvPr/>
        </p:nvSpPr>
        <p:spPr bwMode="auto">
          <a:xfrm>
            <a:off x="16274033" y="11881620"/>
            <a:ext cx="15337704" cy="16342935"/>
          </a:xfrm>
          <a:prstGeom prst="rect">
            <a:avLst/>
          </a:prstGeom>
          <a:noFill/>
          <a:ln w="9525">
            <a:noFill/>
            <a:miter lim="800000"/>
            <a:headEnd/>
            <a:tailEnd/>
          </a:ln>
        </p:spPr>
        <p:txBody>
          <a:bodyPr wrap="square">
            <a:spAutoFit/>
          </a:bodyPr>
          <a:lstStyle/>
          <a:p>
            <a:pPr algn="just"/>
            <a:r>
              <a:rPr lang="pt-BR" sz="3300" dirty="0"/>
              <a:t>	No campo do desenvolvimento cognitivo, de acordo com Piaget (1959), verificou-se que a maioria das crianças se encontra no estágio operatório concreto, caracterizado pela capacidade de realizar operações mentais de natureza lógica, como classificação, seriação e conservação. Durante uma atividade de agrupamento de figuras geométricas, aproximadamente metade da turma conseguiu organizar os elementos de forma autônoma, enquanto os demais necessitaram de apoio da professora ou de colegas mais experientes. Essa variação indica a coexistência de traços do estágio pré-operatório, em que o pensamento ainda é mais intuitivo e egocêntrico, e do estágio operatório concreto, no qual as ações mentais começam a se basear em regras e relações observáveis.</a:t>
            </a:r>
          </a:p>
          <a:p>
            <a:pPr algn="just"/>
            <a:r>
              <a:rPr lang="pt-BR" sz="3300" dirty="0"/>
              <a:t>	No aspecto social, à luz de Vygotsky (1984), constatou-se que o aprendizado mediado e a interação entre pares foram fundamentais para o avanço das competências cognitivas e linguísticas. Durante as atividades de leitura e escrita, alunos com maior domínio do código linguístico colaboraram com os colegas na decodificação de palavras e na interpretação de textos, evidenciando a prática de cooperação que caracteriza a Zona de Desenvolvimento Proximal (ZDP). Essa dinâmica de mediação confirma a importância do diálogo, da colaboração e do papel do professor como facilitador do processo de aprendizagem. A interação social mostrou-se, portanto, um elemento estruturante do desenvolvimento, permitindo que as crianças internalizassem novas formas de pensar e resolver problemas coletivamente.</a:t>
            </a:r>
          </a:p>
          <a:p>
            <a:pPr algn="just"/>
            <a:r>
              <a:rPr lang="pt-BR" sz="3300" dirty="0"/>
              <a:t>	Sob a perspectiva de Wallon (1968), observou-se que os aspectos afetivos exerceram influência direta sobre o engajamento e o desempenho dos alunos. As crianças que demonstraram vínculo afetivo positivo com a professora e com o grupo apresentaram maior concentração, iniciativa e prazer nas atividades propostas. Em contrapartida, aquelas que revelaram insegurança ou receio diante dos desafios tenderam a se retrair, sendo acolhidas e encorajadas por meio da mediação emocional da docente. Essa postura, pautada no afeto e na escuta, foi determinante para o restabelecimento da confiança e da motivação, corroborando a concepção </a:t>
            </a:r>
            <a:r>
              <a:rPr lang="pt-BR" sz="3300" dirty="0" err="1"/>
              <a:t>walloniana</a:t>
            </a:r>
            <a:r>
              <a:rPr lang="pt-BR" sz="3300" dirty="0"/>
              <a:t> de que emoção e cognição são dimensões interdependentes no desenvolvimento humano.</a:t>
            </a:r>
          </a:p>
        </p:txBody>
      </p:sp>
    </p:spTree>
    <p:extLst>
      <p:ext uri="{BB962C8B-B14F-4D97-AF65-F5344CB8AC3E}">
        <p14:creationId xmlns:p14="http://schemas.microsoft.com/office/powerpoint/2010/main" val="1096373297"/>
      </p:ext>
    </p:extLst>
  </p:cSld>
  <p:clrMapOvr>
    <a:masterClrMapping/>
  </p:clrMapOvr>
</p:sld>
</file>

<file path=ppt/theme/theme1.xml><?xml version="1.0" encoding="utf-8"?>
<a:theme xmlns:a="http://schemas.openxmlformats.org/drawingml/2006/main" name="Design padrão">
  <a:themeElements>
    <a:clrScheme name="Design padrã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sign padrão">
      <a:majorFont>
        <a:latin typeface="Arial"/>
        <a:ea typeface=""/>
        <a:cs typeface=""/>
      </a:majorFont>
      <a:minorFont>
        <a:latin typeface="Arial"/>
        <a:ea typeface=""/>
        <a:cs typeface=""/>
      </a:minorFont>
    </a:fontScheme>
    <a:fmtScheme name="Escritório">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4321175" rtl="0" eaLnBrk="1" fontAlgn="base" latinLnBrk="0" hangingPunct="1">
          <a:lnSpc>
            <a:spcPct val="100000"/>
          </a:lnSpc>
          <a:spcBef>
            <a:spcPct val="0"/>
          </a:spcBef>
          <a:spcAft>
            <a:spcPct val="0"/>
          </a:spcAft>
          <a:buClrTx/>
          <a:buSzTx/>
          <a:buFontTx/>
          <a:buNone/>
          <a:tabLst/>
          <a:defRPr kumimoji="0" lang="pt-BR" sz="85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4321175" rtl="0" eaLnBrk="1" fontAlgn="base" latinLnBrk="0" hangingPunct="1">
          <a:lnSpc>
            <a:spcPct val="100000"/>
          </a:lnSpc>
          <a:spcBef>
            <a:spcPct val="0"/>
          </a:spcBef>
          <a:spcAft>
            <a:spcPct val="0"/>
          </a:spcAft>
          <a:buClrTx/>
          <a:buSzTx/>
          <a:buFontTx/>
          <a:buNone/>
          <a:tabLst/>
          <a:defRPr kumimoji="0" lang="pt-BR" sz="8500" b="0" i="0" u="none" strike="noStrike" cap="none" normalizeH="0" baseline="0" smtClean="0">
            <a:ln>
              <a:noFill/>
            </a:ln>
            <a:solidFill>
              <a:schemeClr val="tx1"/>
            </a:solidFill>
            <a:effectLst/>
            <a:latin typeface="Arial" charset="0"/>
          </a:defRPr>
        </a:defPPr>
      </a:lstStyle>
    </a:lnDef>
  </a:objectDefaults>
  <a:extraClrSchemeLst>
    <a:extraClrScheme>
      <a:clrScheme name="Design padrã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sign padrão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sign padrão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sign padrão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sign padrão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sign padrão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sign padrão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sign padrão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sign padrão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sign padrão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sign padrão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sign padrão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Tema do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3.xml><?xml version="1.0" encoding="utf-8"?>
<a:theme xmlns:a="http://schemas.openxmlformats.org/drawingml/2006/main" name="Tema do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2858</TotalTime>
  <Words>1472</Words>
  <Application>Microsoft Office PowerPoint</Application>
  <PresentationFormat>Personalizar</PresentationFormat>
  <Paragraphs>37</Paragraphs>
  <Slides>1</Slides>
  <Notes>1</Notes>
  <HiddenSlides>0</HiddenSlides>
  <MMClips>0</MMClips>
  <ScaleCrop>false</ScaleCrop>
  <HeadingPairs>
    <vt:vector size="6" baseType="variant">
      <vt:variant>
        <vt:lpstr>Fontes usadas</vt:lpstr>
      </vt:variant>
      <vt:variant>
        <vt:i4>3</vt:i4>
      </vt:variant>
      <vt:variant>
        <vt:lpstr>Tema</vt:lpstr>
      </vt:variant>
      <vt:variant>
        <vt:i4>1</vt:i4>
      </vt:variant>
      <vt:variant>
        <vt:lpstr>Títulos de slides</vt:lpstr>
      </vt:variant>
      <vt:variant>
        <vt:i4>1</vt:i4>
      </vt:variant>
    </vt:vector>
  </HeadingPairs>
  <TitlesOfParts>
    <vt:vector size="5" baseType="lpstr">
      <vt:lpstr>Aptos</vt:lpstr>
      <vt:lpstr>Arial</vt:lpstr>
      <vt:lpstr>Times New Roman</vt:lpstr>
      <vt:lpstr>Design padrão</vt:lpstr>
      <vt:lpstr>Apresentação do PowerPoint</vt:lpstr>
    </vt:vector>
  </TitlesOfParts>
  <Company>UFC - Universidade Federal do Ceará</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Prof. Fernando Pinheiro</dc:creator>
  <cp:lastModifiedBy>Mary Carneiro</cp:lastModifiedBy>
  <cp:revision>99</cp:revision>
  <dcterms:created xsi:type="dcterms:W3CDTF">2009-08-05T17:04:46Z</dcterms:created>
  <dcterms:modified xsi:type="dcterms:W3CDTF">2025-11-11T14:01:08Z</dcterms:modified>
</cp:coreProperties>
</file>