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0" d="100"/>
          <a:sy n="20" d="100"/>
        </p:scale>
        <p:origin x="2242" y="10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2988490"/>
            <a:ext cx="22590223" cy="1493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/>
            <a:r>
              <a:rPr lang="pt-BR" sz="42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REDUÇÃO DA GORDURA NO FÍGADO COM O USO DE CANETAS EMAGRECEDORAS: UMA REVISÃO NARRATIVA DAS NOVAS EVIDÊNCIAS CLÍNICAS</a:t>
            </a:r>
            <a:r>
              <a:rPr lang="pt-BR" sz="4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pt-BR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631476"/>
            <a:ext cx="22132703" cy="1280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700" b="1" kern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Francisca Eliennay Da Silva Maniçoba</a:t>
            </a:r>
            <a:r>
              <a:rPr lang="pt-BR" sz="3700" b="1" kern="100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700" b="1" kern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Laura Maria de Morais Fernandes</a:t>
            </a:r>
            <a:r>
              <a:rPr lang="pt-BR" sz="3700" b="1" kern="100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700" b="1" kern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Lidia Hadija Alves de Souza </a:t>
            </a:r>
            <a:r>
              <a:rPr lang="pt-BR" sz="3700" b="1" kern="100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3700" b="1" kern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Francisca Elieide Gadelha da Silva</a:t>
            </a:r>
            <a:r>
              <a:rPr lang="pt-BR" sz="3700" b="1" kern="100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pt-BR" sz="3700" b="1" kern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Ana Letícia Oliveira e Silva</a:t>
            </a:r>
            <a:r>
              <a:rPr lang="pt-BR" sz="3700" b="1" kern="100" baseline="30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endParaRPr lang="pt-BR" sz="3700" kern="1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5902500"/>
            <a:ext cx="21005491" cy="254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- FACEP;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eliennaysilva4@gmail.com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Professor(a); </a:t>
            </a:r>
            <a:r>
              <a:rPr lang="pt-B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Faculdade e Curso Evolução; Pau dos Ferros – RN, e-mail: laura.mmf@hotmail.com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Estudante; Faculdade E Curso Evolução; São Miguel, RN; hadijasouzaofc@gmail.com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elieidegadelha466@gmail.com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São Miguel, RN; analeticia.oesilva@gmail.com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82820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10037736"/>
            <a:ext cx="23762640" cy="20923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Introdução: 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doença hepática gordurosa metabólica (DHGM), anteriormente conhecida como esteatose hepática não alcoólica, tornou-se uma das principais causas de morbimortalidade global associada à obesidade e à resistência insulínica. Nos últimos anos, os análogos do peptídeo semelhante ao glucagon tipo 1 (GLP-1), como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liraglutida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ganharam destaque por promoverem significativa perda de peso e melhora metabólica. Evidências recentes indicam que esses medicamentos também reduzem de forma expressiva o acúmulo de gordura no fígado, apontando um novo horizonte terapêutico para o tratamento da DHGM.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Objetivo: 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Analisar as evidências clínicas atuais sobre o impacto do uso de análogos de GLP-1 na redução da gordura hepática, destacando seus mecanismos de ação, benefícios metabólicos e perspectivas para a prática clínica e a saúde pública.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Método: 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Revisão narrativa, qualitativa e descritiva, realizada entre março e outubro de 2025, com busca nas bases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PubMed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SciELO e LILACS, além de documentos técnicos da Anvisa, OPAS e OMS. Foram incluídos ensaios clínicos,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metanálises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revisões sistemáticas publicadas entre 2020 e 2025 que avaliaram o uso de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liraglutida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em pacientes com DHGM ou obesidade com esteatose hepática. Foram excluídos estudos em animais e relatos de caso isolados.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Resultados: 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evidências analisadas demonstram que o tratamento com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2,4 mg/semana está associado à redução média de 30 %–40 % do conteúdo de gordura hepática avaliado por ressonância magnética-PDFF, além de melhora dos marcadores inflamatórios e da resistência insulínica. Ensaios clínicos de fase 3, como o estudo </a:t>
            </a:r>
            <a:r>
              <a:rPr lang="pt-BR" sz="33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NEJM 2023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mostraram resolução da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esteatohepatite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em até 63 % dos pacientes após 72 semanas de uso, com melhora significativa da fibrose hepática em estágios iniciais. A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liraglutida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também apresentou benefícios, embora em menor magnitude, especialmente quando associada à perda ponderal e controle glicêmico. Esses resultados indicam potencial de reversão da progressão da doença hepática e redução do risco cardiovascular e metabólico global.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Conclusão: 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análogos de GLP-1 representam uma promissora estratégia terapêutica não apenas para o controle do peso, mas também para a melhora da saúde hepática e metabólica. A redução da gordura no fígado observada com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liraglutida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reforça seu papel multifuncional na abordagem da obesidade e da DHGM. Contudo, o uso deve seguir rigorosos critérios clínicos, com acompanhamento multiprofissional e vigilância de eventos adversos. No contexto do SUS, a incorporação dessas terapias deve considerar custo-efetividade, equidade de acesso e educação em saúde, garantindo que a inovação terapêutica seja aliada à promoção da saúde pública.</a:t>
            </a:r>
            <a:endParaRPr lang="pt-BR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PALAVRAS-CHAVE: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Esteatose hepática;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pt-BR" sz="33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Liraglutida</a:t>
            </a:r>
            <a:r>
              <a:rPr lang="pt-BR" sz="33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Obesidade; Saúde metabólica.</a:t>
            </a:r>
            <a:endParaRPr lang="pt-BR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3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800" b="1" kern="1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 – Agência Nacional de Vigilância Sanitária. </a:t>
            </a:r>
            <a:r>
              <a:rPr lang="pt-BR" sz="23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 esclarece e determina regras para manipulação de canetas de GLP-1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Brasília: Anvisa, 2025. Disponível em: https://www.gov.br/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pt-br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/assuntos/noticias-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/2025/anvisa-esclarece-e-determina-regras-para-manipulacao-de-canetas-de-glp-1. Acesso em: 4 nov. 2025.</a:t>
            </a:r>
            <a:endParaRPr lang="pt-BR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BRASIL. Ministério da Saúde. </a:t>
            </a:r>
            <a:r>
              <a:rPr lang="pt-BR" sz="23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Protocolo Clínico e Diretrizes Terapêuticas da Obesidade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recomendações atualizadas sobre medicamentos e manejo multiprofissional. Brasília: Ministério da Saúde, 2024. Disponível em: https://www.gov.br/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conitec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pt-br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midias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/protocolos/20201113_pcdt_sobrepeso_e_obesidade_em_adultos_29_10_2020_final.pdf. Acesso em: 4 nov. 2025.</a:t>
            </a:r>
            <a:endParaRPr lang="pt-BR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COSTA, R. F.; BARROS, L. M.; MORAES, E. A. Efeitos metabólicos da 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semaglutida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sobre a gordura hepática e o peso corporal: revisão integrativa. </a:t>
            </a:r>
            <a:r>
              <a:rPr lang="pt-BR" sz="23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Revista Brasileira de Ciências da Saúde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João Pessoa, v. 29, n. 1, p. 101-112, jan./mar. 2025. Disponível em: https://periodicos.ufpb.br/ojs2/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rbcs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/80517. Acesso em: 4 nov. 2025.</a:t>
            </a:r>
            <a:endParaRPr lang="pt-BR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SILVA, A. P.; MARTINS, D. R.; RIBEIRO, V. C. 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Semaglutida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liraglutida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tratamento da esteatose hepática não alcoólica: evidências e perspectivas brasileiras. </a:t>
            </a:r>
            <a:r>
              <a:rPr lang="pt-BR" sz="23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Revista Brasileira de Endocrinologia e Metabologia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São Paulo, v. 68, n. 2, p. 233-242, mar./abr. 2024. Disponível em: https://www.scielo.br/j/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rbem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/a/fpRqtqpRp6YXLJmQTYSBggG/?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3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3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4 nov. 2025.</a:t>
            </a:r>
            <a:endParaRPr lang="pt-BR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2153</TotalTime>
  <Words>987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Laura Maria</cp:lastModifiedBy>
  <cp:revision>106</cp:revision>
  <dcterms:created xsi:type="dcterms:W3CDTF">2009-08-05T17:04:46Z</dcterms:created>
  <dcterms:modified xsi:type="dcterms:W3CDTF">2025-11-10T14:26:27Z</dcterms:modified>
</cp:coreProperties>
</file>