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30" d="100"/>
          <a:sy n="30" d="100"/>
        </p:scale>
        <p:origin x="1445" y="19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ykeapds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71" y="2992338"/>
            <a:ext cx="22590223" cy="1485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60380" tIns="80193" rIns="160380" bIns="80193" anchor="ctr">
            <a:spAutoFit/>
          </a:bodyPr>
          <a:lstStyle/>
          <a:p>
            <a:pPr algn="ctr"/>
            <a:r>
              <a:rPr lang="pt-BR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CANETAS EMAGRECEDORAS E CULTURA DA MAGREZA: ANÁLISE CRÍTICA DO USO ESTÉTICO DE FÁRMACOS PARA PERDA DE PESO</a:t>
            </a:r>
            <a:r>
              <a:rPr lang="pt-BR" sz="43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 (1)</a:t>
            </a:r>
            <a:endParaRPr lang="pt-BR" sz="4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1" y="4550411"/>
            <a:ext cx="22132703" cy="1248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36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Mayke</a:t>
            </a:r>
            <a:r>
              <a:rPr lang="pt-BR" sz="36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Henrique de Oliveira Lima</a:t>
            </a:r>
            <a:r>
              <a:rPr lang="pt-BR" sz="3600" b="1" kern="1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(2)</a:t>
            </a:r>
            <a:r>
              <a:rPr lang="pt-BR" sz="36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Laura Maria de Morais Fernandes</a:t>
            </a:r>
            <a:r>
              <a:rPr lang="pt-BR" sz="3600" b="1" kern="1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36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Maria </a:t>
            </a:r>
            <a:r>
              <a:rPr lang="pt-BR" sz="36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Livya</a:t>
            </a:r>
            <a:r>
              <a:rPr lang="pt-BR" sz="36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Mesquita Silva</a:t>
            </a:r>
            <a:r>
              <a:rPr lang="pt-BR" sz="3600" b="1" kern="1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36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Ana Letícia Oliveira e silva</a:t>
            </a:r>
            <a:r>
              <a:rPr lang="pt-BR" sz="3600" b="1" kern="1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</a:t>
            </a:r>
            <a:r>
              <a:rPr lang="pt-BR" sz="36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Francisco </a:t>
            </a:r>
            <a:r>
              <a:rPr lang="pt-BR" sz="36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Iagor</a:t>
            </a:r>
            <a:r>
              <a:rPr lang="pt-BR" sz="36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Fonseca Mesquita</a:t>
            </a:r>
            <a:r>
              <a:rPr lang="pt-BR" sz="3600" b="1" kern="1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(6)</a:t>
            </a:r>
            <a:endParaRPr lang="pt-BR" sz="360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8" y="5902500"/>
            <a:ext cx="21005491" cy="2540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Trabalho desenvolvido no Programa de Iniciação Científica (PIC) da Faculdade Evolução Alto Oeste - FACEP;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Pau dos Ferros,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maykeapds@gmail.com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Professor(a); </a:t>
            </a:r>
            <a:r>
              <a:rPr lang="pt-BR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Faculdade e Curso Evolução; Pau dos Ferros – RN, e-mail: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laura.mmf@hotmail.com 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Estudante; Faculdade E Curso Evolução; São Miguel,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marialivyamesquita@gmail.com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Pau dos Ferros,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analeticia.oesilva@gmail.com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São Miguel,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fcoiagor26@outlook.com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782820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854519" y="10037736"/>
            <a:ext cx="23762640" cy="20529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Introdução: 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advento das chamadas “canetas emagrecedoras”, compostas principalmente por análogos do peptídeo semelhante ao glucagon tipo 1 (GLP-1), como a </a:t>
            </a:r>
            <a:r>
              <a:rPr lang="pt-BR" sz="33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semaglutida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a </a:t>
            </a:r>
            <a:r>
              <a:rPr lang="pt-BR" sz="33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liraglutida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transformou o cenário terapêutico da obesidade. Contudo, paralelamente à sua eficácia comprovada para tratamento de sobrepeso e diabetes tipo 2, observa-se um fenômeno crescente de uso estético desses fármacos entre pessoas sem indicação clínica, impulsionado pela cultura da magreza e pela influência das redes sociais. Essa banalização do uso reforça padrões corporais inatingíveis, promove a medicalização da estética e levanta preocupações éticas, de segurança e de equidade em saúde pública. </a:t>
            </a: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Objetivo: 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Analisar criticamente o uso estético das canetas emagrecedoras, discutindo seus determinantes socioculturais, implicações éticas e riscos à saúde coletiva, à luz da cultura da magreza e da medicalização do corpo. </a:t>
            </a: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Método: 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Trata-se de uma revisão narrativa, qualitativa e descritiva, realizada nas bases SciELO, </a:t>
            </a:r>
            <a:r>
              <a:rPr lang="pt-BR" sz="33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PubMed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LILACS e em relatórios institucionais da Anvisa, OMS e OPAS, no período de 2020 a 2025. Foram incluídos artigos, relatórios e notas técnicas sobre o uso de análogos de GLP-1 para fins estéticos, riscos associados e políticas de controle sanitário. Foram excluídos textos opinativos sem base científica e materiais não revisados por pares. </a:t>
            </a: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Resultados: 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estudos revisados indicam aumento expressivo do uso de </a:t>
            </a:r>
            <a:r>
              <a:rPr lang="pt-BR" sz="33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semaglutida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pt-BR" sz="33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liraglutida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entre adultos jovens e celebridades sem obesidade clínica, movidos por pressões sociais e pela promessa de emagrecimento rápido. A exposição midiática desses medicamentos nas redes sociais gerou escassez de produtos nas farmácias e estimulou práticas de automedicação e manipulação irregular. A Anvisa emitiu alertas sobre riscos de efeitos adversos, incluindo náuseas, pancreatite e hipoglicemia, além de advertir sobre o uso indevido em contextos puramente estéticos. Revisões da literatura e documentos da OPAS (2024) destacam que o fenômeno reflete a cultura da magreza, sustentada por padrões corporais excludentes e pela mercantilização da imagem corporal. O uso irracional dos fármacos compromete o acesso de pacientes com real necessidade clínica e evidencia falhas de regulação, vigilância e educação em saúde. </a:t>
            </a: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Conclusão: 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difusão das canetas emagrecedoras como instrumento de beleza revela a medicalização da estética e o impacto da cultura da magreza na saúde coletiva. Embora os análogos de GLP-1 representem um avanço no tratamento da obesidade, seu uso indiscriminado e sem acompanhamento multiprofissional gera riscos clínicos, psicológicos e sociais. Urge fortalecer políticas públicas de regulação, farmacovigilância e educação crítica sobre padrões corporais e autocuidado. É essencial que profissionais de saúde e gestores adotem uma abordagem ética, centrada em evidências e na promoção da saúde integral, superando a lógica do corpo como produto.</a:t>
            </a:r>
            <a:endParaRPr lang="pt-BR" sz="3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PALAVRAS-CHAVE: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Cultura da magreza; </a:t>
            </a:r>
            <a:r>
              <a:rPr lang="pt-BR" sz="33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Semaglutida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pt-BR" sz="33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Liraglutida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Medicalização; Saúde coletiva.</a:t>
            </a:r>
            <a:endParaRPr lang="pt-BR" sz="3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3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33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r>
              <a:rPr lang="pt-BR" sz="33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2800" b="1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800" b="1" kern="1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ANVISA. </a:t>
            </a:r>
            <a:r>
              <a:rPr lang="pt-BR" sz="225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Anvisa esclarece e determina regras para manipulação de canetas de GLP-1. </a:t>
            </a: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Brasília: Agência Nacional de Vigilância Sanitária, 25 ago. 2025. Disponível em: https://www.gov.br/</a:t>
            </a:r>
            <a:r>
              <a:rPr lang="pt-BR" sz="22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anvisa</a:t>
            </a: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2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pt-br</a:t>
            </a: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/assuntos/noticias-</a:t>
            </a:r>
            <a:r>
              <a:rPr lang="pt-BR" sz="22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anvisa</a:t>
            </a: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/2025/anvisa-esclarece-e-determina-regras-para-manipulacao-de-canetas-de-glp-1. Acesso em: 04 nov. 2025.</a:t>
            </a:r>
            <a:endParaRPr lang="pt-BR" sz="22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2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COSTA, L. R.; MORAIS, A. L.; PEREIRA, V. C. Canetas emagrecedoras e cultura da magreza: uma reflexão bioética sobre o uso estético de medicamentos. </a:t>
            </a:r>
            <a:r>
              <a:rPr lang="pt-BR" sz="225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Revista Brasileira de Bioética</a:t>
            </a: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Brasília, v. 18, n. 2, p. 45-59, 2024. Disponível em: https://periodicos.unb.br/</a:t>
            </a:r>
            <a:r>
              <a:rPr lang="pt-BR" sz="22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2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bioetica</a:t>
            </a: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2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2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/20349. Acesso em: 04 nov. 2025.</a:t>
            </a:r>
            <a:endParaRPr lang="pt-BR" sz="22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2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SILVA, J. M.; RIBEIRO, C. F.; ALVES, D. P. </a:t>
            </a:r>
            <a:r>
              <a:rPr lang="pt-BR" sz="22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Semaglutida</a:t>
            </a: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2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liraglutida</a:t>
            </a: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o culto ao corpo: entre a farmacologia e a estética. </a:t>
            </a:r>
            <a:r>
              <a:rPr lang="pt-BR" sz="225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Cadernos de Saúde Pública</a:t>
            </a: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Rio de Janeiro, v. 40, n. 3, p. e000432024, 2024. Disponível em: https://www.scielo.br/j/</a:t>
            </a:r>
            <a:r>
              <a:rPr lang="pt-BR" sz="22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csp</a:t>
            </a: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/a/7Lz9XbZ8gSkw8tT4ZQwYF45/. Acesso em: 04 nov. 2025.</a:t>
            </a:r>
            <a:endParaRPr lang="pt-BR" sz="22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2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SBEM – Sociedade Brasileira de Endocrinologia e Metabologia. </a:t>
            </a:r>
            <a:r>
              <a:rPr lang="pt-BR" sz="225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Esclarecimentos da SBEM e ABESO em relação ao uso da </a:t>
            </a:r>
            <a:r>
              <a:rPr lang="pt-BR" sz="225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semaglutida</a:t>
            </a:r>
            <a:r>
              <a:rPr lang="pt-BR" sz="225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Rio de Janeiro: SBEM, 29 mar. 2023. Disponível em: https://www.endocrino.org.br/noticias/esclarecimentos-da-sbem-e-abeso-em-relacao-ao-uso-da-semaglutida/. </a:t>
            </a:r>
            <a:r>
              <a:rPr lang="en-US" sz="22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Acesso</a:t>
            </a:r>
            <a:r>
              <a:rPr lang="en-US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04 </a:t>
            </a:r>
            <a:r>
              <a:rPr lang="en-US" sz="225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nov.</a:t>
            </a:r>
            <a:r>
              <a:rPr lang="en-US" sz="225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2025.</a:t>
            </a:r>
            <a:endParaRPr lang="pt-BR" sz="22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2157</TotalTime>
  <Words>972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Laura Maria</cp:lastModifiedBy>
  <cp:revision>107</cp:revision>
  <dcterms:created xsi:type="dcterms:W3CDTF">2009-08-05T17:04:46Z</dcterms:created>
  <dcterms:modified xsi:type="dcterms:W3CDTF">2025-11-10T14:29:47Z</dcterms:modified>
</cp:coreProperties>
</file>