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763" y="-725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09/11/2025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udsonwalkerpsi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809612"/>
            <a:ext cx="14141841" cy="1486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0000" algn="just">
              <a:spcAft>
                <a:spcPts val="0"/>
              </a:spcAft>
            </a:pPr>
            <a:r>
              <a:rPr lang="pt-BR" sz="4000" dirty="0"/>
              <a:t>	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abordagem biomédica reduz o sofrimento à dimensão orgânica, desconsiderando as complexidades psíquicas e sociais do mal-estar. Diferentemente dessa perspectiva, a psicanálise busca resgatar o valor do sintoma como forma de expressão do sujeito e como via de elaboração do sofrimento. A depressão, inclusive, ultrapassa o campo da psiquiatria, configurando-se como um fenômeno psíquico e social.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É nesse contexto que, em </a:t>
            </a:r>
            <a:r>
              <a:rPr lang="pt-BR" sz="4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Tempo e o Cão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de Maria Rita Kehl, (2009) apresenta um ensaio fundamental que utiliza a psicanálise para analisar a depressão não apenas como um sofrimento individual, mas como um sintoma social contemporâneo.</a:t>
            </a:r>
          </a:p>
          <a:p>
            <a:pPr indent="450000" algn="just">
              <a:spcAft>
                <a:spcPts val="0"/>
              </a:spcAft>
            </a:pP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 acordo com Kehl (2009), o sujeito depressivo encontra-se arrancado de sua temporalidade singular, incapaz de acompanhar o tempo acelerado e produtivista imposto pela lógica capitalista.</a:t>
            </a:r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indent="450000" algn="just">
              <a:spcAft>
                <a:spcPts val="0"/>
              </a:spcAft>
            </a:pP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O trabalho se justifica socialmente pela necessidade urgente de se repensar a incidência de depressão no mundo contemporâneo, que já é uma das principais causas de incapacidade global. Ao invés de tratar a depressão como uma exclusiva questão biológica, o presente estudo a eleva à categoria de sintoma social, um reflexo do mal-estar gerado pelas estruturas da sociedade atual.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714375" algn="just"/>
            <a:endParaRPr lang="pt-BR" sz="4000" dirty="0"/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880" y="27867955"/>
            <a:ext cx="13963001" cy="871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	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presente trabalho constitui-se como uma pesquisa documental, na qual é um tipo de estudo 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 se vale de materiais que não receberam ainda um tratamento analítico, ou que podem ser reelaborados de acordo com os objetivos da pesquisa (Gil, 2022).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Fundamentada na leitura da obra O Tempo e o Cão: A Atualidade das Depressões (Kehl, 2009) e em autores que dialogam com a psicanálise social e clínica, como </a:t>
            </a:r>
            <a:r>
              <a:rPr lang="pt-BR" sz="4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Fédida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(2002), Soler (2001), Lacan (1998) e Benjamin (1996). A metodologia adotada consistiu em uma análise interpretativa dos conceitos apresentados pela autora, articulando-os às contribuições teóricas de outros psicanalistas para compreender a depressão enquanto expressão do mal-estar na cultura contemporânea.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pt-BR" sz="4000" dirty="0"/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6972" y="26757162"/>
            <a:ext cx="15545951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Em O Tempo e o Cão, Kehl (2009) revela a depressão como expressão do mal-estar contemporâneo, um sintoma que denuncia o esvaziamento da vida simbólica e afetiva sob o domínio do capitalismo. A escuta psicanalítica, ao recuperar o tempo da palavra e da elaboração, constitui-se como forma de resistência à </a:t>
            </a:r>
            <a:r>
              <a:rPr lang="pt-BR" sz="4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patologização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da tristeza. Assim, a psicanálise social ultrapassa o campo individual e propõe-se a escutar o sofrimento coletivo, devolvendo-lhe sentido e dignidade simbólica. A clínica torna-se, portanto, um espaço ético e político, em que o sujeito pode reencontrar o tempo, a fala e a possibilidade de existir de maneira singular.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4254772"/>
            <a:ext cx="29883100" cy="18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TEMPO E O CÃO: A ESCUTA DO SOFRIMENTO CONTEMPORÂNEO PELA PSICANÁLISE SOCIAL </a:t>
            </a:r>
            <a:r>
              <a:rPr lang="pt-BR" sz="5200" baseline="30000" dirty="0"/>
              <a:t>(1)</a:t>
            </a:r>
            <a:r>
              <a:rPr lang="pt-BR" sz="5200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3" y="6055565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u="sng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Ana Débora Leite e Silva</a:t>
            </a:r>
            <a:r>
              <a:rPr lang="pt-BR" sz="3700" b="1" u="sng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(2</a:t>
            </a:r>
            <a:r>
              <a:rPr lang="pt-BR" sz="37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</a:t>
            </a:r>
            <a:r>
              <a:rPr lang="pt-BR" sz="37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Millennia</a:t>
            </a:r>
            <a:r>
              <a:rPr lang="pt-BR" sz="37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Maria da Costa Teles</a:t>
            </a:r>
            <a:r>
              <a:rPr lang="pt-BR" sz="37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(3)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Maria Adriana de Oliveira</a:t>
            </a:r>
            <a:r>
              <a:rPr lang="pt-BR" sz="37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(4)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Kamila Matias Virginio</a:t>
            </a:r>
            <a:r>
              <a:rPr lang="pt-BR" sz="37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(5)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Hudson Walker Simão Carneiro</a:t>
            </a:r>
            <a:r>
              <a:rPr lang="pt-BR" sz="37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(6)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pt-BR" sz="3700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81" y="7220682"/>
            <a:ext cx="2809547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(1) 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Trabalho desenvolvido no Programa de Iniciação Científica (PIC) da Faculdade Evolução Alto Oeste Potiguar – FACEP através do projeto de extensão: Do Mormaço </a:t>
            </a:r>
            <a:r>
              <a:rPr lang="pt-BR" sz="2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escuta: o Não-saber Psicanalítico Toca o Chão do Sertão;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(2) 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Estudante; FACEP; Pau dos Ferros, RN; anadeboraleite64@gmail.com;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(3)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Estudante; FACEP; Pau dos Ferros, RN;mariamillennia02@gmail.com;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(4)  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Estudante; FACEP; Pau dos Ferros, RN; oliveiraadriana19@gmail.com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(5)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Professora orientadora; Mestra em Planejamento e Dinâmicas Territoriais no Semiárido (PLANDITES/UERN); Graduada em Arquitetura e Urbanismo pela Universidade Federal Rural do </a:t>
            </a:r>
            <a:r>
              <a:rPr lang="pt-B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Semi-árido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(UFERSA); kamilamvarq@gmail.com.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(6)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Professor orientador; Mestre em Planejamento e Dinâmicas Territoriais no Semiárido (PLANDITES/UERN);  Docente de Psicologia na FACEP; Coordenador do</a:t>
            </a:r>
            <a:r>
              <a:rPr lang="pt-BR" sz="2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2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projeto Do Mormaço à escuta</a:t>
            </a:r>
            <a:r>
              <a:rPr lang="pt-B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</a:t>
            </a:r>
            <a:r>
              <a:rPr lang="pt-BR" sz="2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hudsonwalkerpsi@gmail.com</a:t>
            </a: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36281227"/>
            <a:ext cx="14113569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57115" y="25768658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6972" y="33694683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43" name="Text Box 73">
            <a:extLst>
              <a:ext uri="{FF2B5EF4-FFF2-40B4-BE49-F238E27FC236}">
                <a16:creationId xmlns:a16="http://schemas.microsoft.com/office/drawing/2014/main" id="{670FCBB5-DE8B-47B1-A999-42D0232E8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9" y="37444460"/>
            <a:ext cx="1451123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0000" algn="just" defTabSz="2133600">
              <a:spcBef>
                <a:spcPts val="0"/>
              </a:spcBef>
            </a:pP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 acordo com Kehl (2009), a depressão é o novo sintoma social da contemporaneidade, ocupando o lugar que outrora pertenceu à histeria no século XIX. A sociedade neoliberal exige dos sujeitos uma postura de constante euforia, eficiência e sucesso. Nessa lógica, a tristeza é vista como falha moral e deve ser silenciada por medicamentos ou discursos de autoajuda. </a:t>
            </a:r>
            <a:endParaRPr lang="pt-BR" sz="4000" dirty="0"/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B655E270-2BB4-45F9-B3B8-A2DBF06DA922}"/>
              </a:ext>
            </a:extLst>
          </p:cNvPr>
          <p:cNvSpPr txBox="1"/>
          <p:nvPr/>
        </p:nvSpPr>
        <p:spPr>
          <a:xfrm>
            <a:off x="16001923" y="10924787"/>
            <a:ext cx="15825838" cy="8903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000" algn="just">
              <a:spcAft>
                <a:spcPts val="0"/>
              </a:spcAft>
            </a:pP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conceito de tempo é o eixo central da reflexão de Kehl (2009). Inspirando-se em Pierre </a:t>
            </a:r>
            <a:r>
              <a:rPr lang="pt-BR" sz="4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Fédida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(2002), a autora afirma que a </a:t>
            </a:r>
            <a:r>
              <a:rPr lang="pt-BR" sz="4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depressividade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pode ser uma condição necessária ao trabalho psíquico, pois exige lentidão e introspecção. Para </a:t>
            </a:r>
            <a:r>
              <a:rPr lang="pt-BR" sz="4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Fédida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(1999), a aceleração imposta pelo cotidiano moderno produz uma “pauperização da vida psíquica”, na medida em que suprime o tempo da comunicação e da escuta.</a:t>
            </a:r>
          </a:p>
          <a:p>
            <a:pPr indent="450000" algn="just">
              <a:spcAft>
                <a:spcPts val="0"/>
              </a:spcAft>
            </a:pP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partir dessas contribuições, podemos pensar que a temporalidade própria a escuta psicanalítica se opõe a lógica de aceleração que rege a vida cotidiana. O tempo da análise chama o indivíduo a sustentar a pausa, o silêncio e a espera, recursos que possibilitam e são essenciais para o exercício simbólico e o reencontro com o desejo. </a:t>
            </a:r>
            <a:endParaRPr lang="pt-BR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000" algn="just">
              <a:lnSpc>
                <a:spcPct val="150000"/>
              </a:lnSpc>
              <a:spcAft>
                <a:spcPts val="0"/>
              </a:spcAft>
            </a:pPr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1B0C96DB-0456-4670-BD5D-8C804E767965}"/>
              </a:ext>
            </a:extLst>
          </p:cNvPr>
          <p:cNvSpPr txBox="1"/>
          <p:nvPr/>
        </p:nvSpPr>
        <p:spPr>
          <a:xfrm>
            <a:off x="16001923" y="18905241"/>
            <a:ext cx="15825838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000" algn="just"/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clínica na psicanálise 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vai além de um consultório ou de um conjunto de técnicas. Ela representa o espaço de encontro, escuta e investigação do inconsciente. De acordo com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Dunker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(2011), a clínica psicanalítica pode ser compreendida como um dispositivo de escuta que se organiza em torno da fala do sujeito e do trabalho com o inconsciente. </a:t>
            </a:r>
            <a:r>
              <a:rPr lang="pt-BR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Assim, escutar o depressivo não significa apagar sua dor, mas permitir que ela ganhe valor simbólico e narrativo, abrindo espaço para o desejo e para a reconstrução subjetiva. Nesse sentido, a clínica se configura como espaço de resistência simbólica frente à medicalização do sofrimento e à lógica de produtividade que silencia o mal-estar.</a:t>
            </a:r>
            <a:endParaRPr lang="pt-BR" sz="4000" dirty="0"/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FB604002-EEC1-4A01-B525-C7886645C984}"/>
              </a:ext>
            </a:extLst>
          </p:cNvPr>
          <p:cNvSpPr txBox="1"/>
          <p:nvPr/>
        </p:nvSpPr>
        <p:spPr>
          <a:xfrm>
            <a:off x="15989668" y="34683187"/>
            <a:ext cx="15782551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BENJAMIN, W.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Magia e técnica, arte e política: ensaios sobre literatura e história da cultura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São Paulo: Brasiliense, 1996.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DUNKER, C. I. L.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Estrutura e constituição da clínica psicanalítica: uma arqueologia das práticas de cura, psicoterapia e tratamento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São Paulo: </a:t>
            </a:r>
            <a:r>
              <a:rPr lang="pt-BR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Annablume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2011.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FÉDIDA, P.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Depressão e temporalidade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São Paulo: Escuta, 2002.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FREUD, S.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mal-estar na civilização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Rio de Janeiro: Imago, 1929.</a:t>
            </a:r>
            <a:endParaRPr lang="pt-BR" sz="3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PT" sz="3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GIL, A. C. </a:t>
            </a:r>
            <a:r>
              <a:rPr lang="pt-PT" sz="3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Como elaborar projetos de pesquisa</a:t>
            </a:r>
            <a:r>
              <a:rPr lang="pt-PT" sz="3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4.</a:t>
            </a:r>
            <a:r>
              <a:rPr lang="pt-PT" sz="3600" baseline="-25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sz="3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ed. São Paulo: Atlas, 2002.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KEHL, M. R.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tempo e o cão: a atualidade das depressões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1 . ed. São Paulo: </a:t>
            </a:r>
            <a:r>
              <a:rPr lang="pt-BR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Boitempo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2009.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LACAN, J.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Escritos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Rio de Janeiro: Jorge Zahar, 1998.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SOLER, C. </a:t>
            </a:r>
            <a:r>
              <a:rPr lang="pt-BR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que Lacan dizia das mulheres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Rio de Janeiro: Jorge Zahar, 2001.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1191</Words>
  <Application>Microsoft Office PowerPoint</Application>
  <PresentationFormat>Personalizar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April Girl</cp:lastModifiedBy>
  <cp:revision>102</cp:revision>
  <dcterms:created xsi:type="dcterms:W3CDTF">2009-08-05T17:04:46Z</dcterms:created>
  <dcterms:modified xsi:type="dcterms:W3CDTF">2025-11-09T13:54:00Z</dcterms:modified>
</cp:coreProperties>
</file>