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D0EB15-F9D9-4C7E-BC2D-5A7E6A99731F}" v="16" dt="2025-11-11T01:24:07.4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30" d="100"/>
          <a:sy n="30" d="100"/>
        </p:scale>
        <p:origin x="1074" y="-2352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 Carneiro" userId="4637d0dea861e6b1" providerId="LiveId" clId="{E7156D6D-E256-4187-8520-B82B6EEA273D}"/>
    <pc:docChg chg="modSld">
      <pc:chgData name="Mary Carneiro" userId="4637d0dea861e6b1" providerId="LiveId" clId="{E7156D6D-E256-4187-8520-B82B6EEA273D}" dt="2025-11-11T12:58:41.832" v="169" actId="113"/>
      <pc:docMkLst>
        <pc:docMk/>
      </pc:docMkLst>
      <pc:sldChg chg="modSp mod">
        <pc:chgData name="Mary Carneiro" userId="4637d0dea861e6b1" providerId="LiveId" clId="{E7156D6D-E256-4187-8520-B82B6EEA273D}" dt="2025-11-11T12:58:41.832" v="169" actId="113"/>
        <pc:sldMkLst>
          <pc:docMk/>
          <pc:sldMk cId="1096373297" sldId="257"/>
        </pc:sldMkLst>
        <pc:spChg chg="mod">
          <ac:chgData name="Mary Carneiro" userId="4637d0dea861e6b1" providerId="LiveId" clId="{E7156D6D-E256-4187-8520-B82B6EEA273D}" dt="2025-11-11T01:20:03.166" v="101" actId="1035"/>
          <ac:spMkLst>
            <pc:docMk/>
            <pc:sldMk cId="1096373297" sldId="257"/>
            <ac:spMk id="9" creationId="{02861A76-219C-4585-813E-028F69C6504F}"/>
          </ac:spMkLst>
        </pc:spChg>
        <pc:spChg chg="mod">
          <ac:chgData name="Mary Carneiro" userId="4637d0dea861e6b1" providerId="LiveId" clId="{E7156D6D-E256-4187-8520-B82B6EEA273D}" dt="2025-11-11T01:20:08.790" v="105" actId="1035"/>
          <ac:spMkLst>
            <pc:docMk/>
            <pc:sldMk cId="1096373297" sldId="257"/>
            <ac:spMk id="12" creationId="{9762D7DB-01FB-43CD-AF9F-2097153DE967}"/>
          </ac:spMkLst>
        </pc:spChg>
        <pc:spChg chg="mod">
          <ac:chgData name="Mary Carneiro" userId="4637d0dea861e6b1" providerId="LiveId" clId="{E7156D6D-E256-4187-8520-B82B6EEA273D}" dt="2025-11-11T01:20:27.408" v="118" actId="1036"/>
          <ac:spMkLst>
            <pc:docMk/>
            <pc:sldMk cId="1096373297" sldId="257"/>
            <ac:spMk id="13" creationId="{7F0BD91F-E4B8-4951-A636-11F295717875}"/>
          </ac:spMkLst>
        </pc:spChg>
        <pc:spChg chg="mod">
          <ac:chgData name="Mary Carneiro" userId="4637d0dea861e6b1" providerId="LiveId" clId="{E7156D6D-E256-4187-8520-B82B6EEA273D}" dt="2025-11-11T12:58:41.832" v="169" actId="113"/>
          <ac:spMkLst>
            <pc:docMk/>
            <pc:sldMk cId="1096373297" sldId="257"/>
            <ac:spMk id="44" creationId="{AFA2FEF0-7548-E589-4E3D-ACBFB16BB88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grada.minhabiblioteca.com.br/reader/books/9788522123629/" TargetMode="External"/><Relationship Id="rId2" Type="http://schemas.openxmlformats.org/officeDocument/2006/relationships/hyperlink" Target="mailto:marycarneiro04@gmail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tegrada.minhabiblioteca.com.br/reader/books/9788551304006/" TargetMode="External"/><Relationship Id="rId4" Type="http://schemas.openxmlformats.org/officeDocument/2006/relationships/hyperlink" Target="https://integrada.minhabiblioteca.com.br/reader/books/9788582178249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547" y="2734148"/>
            <a:ext cx="22409031" cy="7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60380" tIns="80193" rIns="160380" bIns="80193" anchor="ctr">
            <a:spAutoFit/>
          </a:bodyPr>
          <a:lstStyle/>
          <a:p>
            <a:pPr algn="ctr" defTabSz="1015468"/>
            <a:r>
              <a:rPr lang="pt-BR" sz="3899" b="1" dirty="0"/>
              <a:t>RESPEITO NÃO TEM COR: RESPEITANDO AS DIFERENÇAS</a:t>
            </a:r>
            <a:r>
              <a:rPr lang="pt-BR" sz="3899" baseline="30000" dirty="0"/>
              <a:t> (1)</a:t>
            </a:r>
            <a:r>
              <a:rPr lang="pt-BR" sz="3899" b="1" dirty="0"/>
              <a:t> </a:t>
            </a: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5" y="3526236"/>
            <a:ext cx="22132703" cy="947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2780" b="1" dirty="0"/>
              <a:t>Andrea Karla Andrade Costa</a:t>
            </a:r>
            <a:r>
              <a:rPr lang="pt-BR" sz="2780" b="1" baseline="30000" dirty="0"/>
              <a:t> (2)</a:t>
            </a:r>
            <a:r>
              <a:rPr lang="pt-BR" sz="2780" b="1" dirty="0"/>
              <a:t>; Eliza Nunes da Silva </a:t>
            </a:r>
            <a:r>
              <a:rPr lang="pt-BR" sz="2780" b="1" baseline="30000" dirty="0"/>
              <a:t>(3)</a:t>
            </a:r>
            <a:r>
              <a:rPr lang="pt-BR" sz="2780" b="1" dirty="0"/>
              <a:t>; Isadora Queiroz Felix</a:t>
            </a:r>
            <a:r>
              <a:rPr lang="pt-BR" sz="2780" b="1" baseline="30000" dirty="0"/>
              <a:t> (4)</a:t>
            </a:r>
            <a:r>
              <a:rPr lang="pt-BR" sz="2780" b="1" dirty="0"/>
              <a:t>; Ivany Duarte Costa</a:t>
            </a:r>
            <a:r>
              <a:rPr lang="pt-BR" sz="2780" b="1" baseline="30000" dirty="0"/>
              <a:t> (5)</a:t>
            </a:r>
            <a:r>
              <a:rPr lang="pt-BR" sz="2780" b="1" dirty="0"/>
              <a:t>; Joyce </a:t>
            </a:r>
            <a:r>
              <a:rPr lang="pt-BR" sz="2780" b="1" dirty="0" err="1"/>
              <a:t>Nayane</a:t>
            </a:r>
            <a:r>
              <a:rPr lang="pt-BR" sz="2780" b="1" dirty="0"/>
              <a:t> Silva de Lima </a:t>
            </a:r>
            <a:r>
              <a:rPr lang="pt-BR" sz="2780" b="1" baseline="30000" dirty="0"/>
              <a:t>(6)</a:t>
            </a:r>
            <a:r>
              <a:rPr lang="pt-BR" sz="2780" b="1" dirty="0"/>
              <a:t>; Maria Vitória Rodrigues Chaves </a:t>
            </a:r>
            <a:r>
              <a:rPr lang="pt-BR" sz="2780" b="1" baseline="30000" dirty="0"/>
              <a:t>(7)</a:t>
            </a:r>
            <a:r>
              <a:rPr lang="pt-BR" sz="2780" b="1" dirty="0"/>
              <a:t>, Lauana Oliveira da Silva Fagundes </a:t>
            </a:r>
            <a:r>
              <a:rPr lang="pt-BR" sz="2780" b="1" baseline="30000" dirty="0"/>
              <a:t>(8)</a:t>
            </a:r>
            <a:r>
              <a:rPr lang="pt-BR" sz="2780" b="1" dirty="0"/>
              <a:t>, Mary Carneiro de Paiva Oliveira </a:t>
            </a:r>
            <a:r>
              <a:rPr lang="pt-BR" sz="2780" b="1" baseline="30000" dirty="0"/>
              <a:t>(9)</a:t>
            </a:r>
            <a:r>
              <a:rPr lang="pt-BR" sz="2780" b="1" dirty="0"/>
              <a:t>.</a:t>
            </a:r>
            <a:endParaRPr lang="pt-BR" sz="2780" b="1" baseline="300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9" y="4696362"/>
            <a:ext cx="21005491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2000" baseline="30000" dirty="0"/>
              <a:t>(1)  </a:t>
            </a:r>
            <a:r>
              <a:rPr lang="pt-BR" sz="2000" dirty="0"/>
              <a:t>Trabalho desenvolvido na disciplina de Projeto Integrador III: Gênero e Diversidade da Faculdade Evolução Alto Oeste Potiguar - FACEP;</a:t>
            </a:r>
            <a:r>
              <a:rPr lang="pt-BR" sz="2000" baseline="30000" dirty="0"/>
              <a:t>  </a:t>
            </a:r>
            <a:endParaRPr lang="pt-BR" sz="2000" dirty="0"/>
          </a:p>
          <a:p>
            <a:pPr algn="ctr"/>
            <a:r>
              <a:rPr lang="pt-BR" sz="2000" baseline="30000" dirty="0"/>
              <a:t>(2) </a:t>
            </a:r>
            <a:r>
              <a:rPr lang="pt-BR" sz="2000" dirty="0"/>
              <a:t>Estudante; Faculdade Evolução do Alto Oeste Potiguar (FACEP); Pau dos Ferros, Rio Grande do Norte; andreiacosta0022024@outlook.com </a:t>
            </a:r>
          </a:p>
          <a:p>
            <a:pPr algn="ctr"/>
            <a:r>
              <a:rPr lang="pt-BR" sz="2000" baseline="30000" dirty="0"/>
              <a:t>(3) </a:t>
            </a:r>
            <a:r>
              <a:rPr lang="pt-BR" sz="2000" dirty="0"/>
              <a:t>Estudante Pedagogia; Faculdade Evolução do Alto Oeste Potiguar (FACEP); Pau dos Ferros, Rio Grande do Norte; elizanunes2929@gmail.com </a:t>
            </a:r>
          </a:p>
          <a:p>
            <a:pPr algn="ctr"/>
            <a:r>
              <a:rPr lang="pt-BR" sz="2000" baseline="30000" dirty="0"/>
              <a:t>(4) </a:t>
            </a:r>
            <a:r>
              <a:rPr lang="pt-BR" sz="2000" dirty="0"/>
              <a:t>Estudante Pedagogia; Faculdade Evolução do Alto Oeste Potiguar (FACEP); Pau dos Ferros, Rio Grande do Norte; isadoraqueirozfelix@gmail.com </a:t>
            </a:r>
          </a:p>
          <a:p>
            <a:pPr algn="ctr"/>
            <a:r>
              <a:rPr lang="pt-BR" sz="2000" baseline="30000" dirty="0"/>
              <a:t>(5) </a:t>
            </a:r>
            <a:r>
              <a:rPr lang="pt-BR" sz="2000" dirty="0"/>
              <a:t>Estudante Pedagogia; Faculdade Evolução do Alto Oeste Potiguar (FACEP); Pau dos Ferros; Rio Grande do Norte; </a:t>
            </a:r>
          </a:p>
          <a:p>
            <a:pPr algn="ctr"/>
            <a:r>
              <a:rPr lang="pt-BR" sz="2000" baseline="30000" dirty="0"/>
              <a:t>(6) </a:t>
            </a:r>
            <a:r>
              <a:rPr lang="pt-BR" sz="2000" u="sng" dirty="0"/>
              <a:t>Estudante Pedagogia; Faculdade Evolução do Alto Oeste Potiguar (FACEP); Pau Dos Ferros, Rio Grande; nayanejoyce380@gmail.com </a:t>
            </a:r>
            <a:endParaRPr lang="pt-BR" sz="2000" dirty="0"/>
          </a:p>
          <a:p>
            <a:pPr algn="ctr"/>
            <a:r>
              <a:rPr lang="pt-BR" sz="2000" baseline="30000" dirty="0"/>
              <a:t>(7) </a:t>
            </a:r>
            <a:r>
              <a:rPr lang="pt-BR" sz="2000" dirty="0"/>
              <a:t>Estudante Pedagogia; Faculdade Evolução do Alto Oeste Potiguar (FACEP); Pau dos Ferros; Grande, Rio Grande do Norte; </a:t>
            </a:r>
          </a:p>
          <a:p>
            <a:pPr algn="ctr"/>
            <a:r>
              <a:rPr lang="pt-BR" sz="2000" baseline="30000" dirty="0"/>
              <a:t>(8)</a:t>
            </a:r>
            <a:r>
              <a:rPr lang="pt-BR" sz="2000" dirty="0"/>
              <a:t> Estudante Pedagogia; Faculdade Evolução do Alto Oeste Potiguar (FACEP); Pau Dos Ferros, Rio Grande; lauanaoliveiradasilvafagundes@gmail.com </a:t>
            </a:r>
          </a:p>
          <a:p>
            <a:pPr algn="ctr"/>
            <a:r>
              <a:rPr lang="pt-BR" sz="2000" baseline="30000" dirty="0"/>
              <a:t>(9) </a:t>
            </a:r>
            <a:r>
              <a:rPr lang="pt-BR" sz="2000" dirty="0"/>
              <a:t>Professora Mestra Orientadora Pedagogia; Faculdade Evolução do Alto Oeste Potiguar (FACEP); Marcelino Vieira, Rio Grande do Norte; </a:t>
            </a:r>
            <a:r>
              <a:rPr lang="pt-BR" sz="2000" u="sng" dirty="0">
                <a:hlinkClick r:id="rId2"/>
              </a:rPr>
              <a:t>marycarneiro04@gmail.com</a:t>
            </a:r>
            <a:endParaRPr lang="pt-BR" sz="2000" baseline="30000" dirty="0"/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134748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1294731" y="9457235"/>
            <a:ext cx="22770855" cy="2263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BR" sz="36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Introdução: </a:t>
            </a:r>
            <a:r>
              <a:rPr lang="pt-BR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texto desse resumo apresenta um relato de experiência vivenciado na Escola Municipal Filomena Sampaio de Souza, localizada em Portalegre/RN, com estudantes do 3º ano do Ensino Fundamental, a partir do projeto “Respeito não tem cor: respeitando as diferenças”. A proposta surgiu na disciplina de Projeto Integrador III: gênero e diversidade na escola do curso de Pedagogia da FACEP e da necessidade de promover o respeito, a empatia e a valorização das diferenças no ambiente escolar, contribuindo para a construção de uma convivência justa e inclusiva entre as crianças. Considera-se que a escola é um espaço essencial para a formação de cidadãos/</a:t>
            </a:r>
            <a:r>
              <a:rPr lang="pt-BR" sz="36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ãs</a:t>
            </a:r>
            <a:r>
              <a:rPr lang="pt-BR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conscientes e solidários/as. O projeto buscou fomentar práticas pedagógicas antirracistas, que estimulassem a reflexão sobre identidade, diversidade, equidade e igualdade. </a:t>
            </a:r>
            <a:r>
              <a:rPr lang="pt-BR" sz="36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Objetivos: </a:t>
            </a:r>
            <a:r>
              <a:rPr lang="pt-BR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refletir sobre a importância de construirmos ambientes baseados no respeito, na empatia e na inclusão, demonstrando como essas atitudes contribuem para a formação de cidadãos e cidadãs capazes de conviver em sociedade. Buscou-se também reconhecer que cada pessoa é única e que todas, independentemente de suas diferenças, merecem respeito, promovendo atitudes antirracistas e fortalecendo valores éticos e humanitários. </a:t>
            </a:r>
            <a:r>
              <a:rPr lang="pt-BR" sz="36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Método: </a:t>
            </a:r>
            <a:r>
              <a:rPr lang="pt-BR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estudo caracteriza-se como uma pesquisa descritiva, de abordagem qualitativa, desenvolvida na forma de relato de experiência. As atividades incluíram rodas de conversa, exibição de vídeo interativo sobre o tema “Quem somos?”, leitura dialogada do livro Menina Bonita do Laço de Fita e dinâmicas lúdicas que incentivaram o reconhecimento das diferenças físicas e culturais entre os/as participantes. Foi elaborado um painel coletivo, no qual as crianças registraram as marcas de suas mãos coloridas, simbolizando a diversidade e a identidade de pertença. Além disso, aplicou-se um pequeno questionário reflexivo sobre as histórias trabalhadas e realizou-se uma brincadeira com balões ilustrados, representando as diferentes formas e cores das pessoas. </a:t>
            </a:r>
            <a:r>
              <a:rPr lang="pt-BR" sz="36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Resultados:</a:t>
            </a:r>
            <a:r>
              <a:rPr lang="pt-BR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observou-se significativa participação e entusiasmo dos/as alunos/as durante as atividades, com atitudes de respeito, empatia e cooperação. As discussões evidenciaram a compreensão da importância do antirracismo e da aceitação das diferenças. O painel coletivo tornou-se um símbolo do projeto, representando visualmente o pertencimento e a pluralidade da turma. </a:t>
            </a:r>
            <a:r>
              <a:rPr lang="pt-BR" sz="36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Conclusões: </a:t>
            </a:r>
            <a:r>
              <a:rPr lang="pt-BR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projeto alcançou seus objetivos, contribuindo para o fortalecimento da autoestima dos/as alunos/as e para o desenvolvimento de valores essenciais à convivência democrática e antirracista. As crianças demonstraram maior sensibilidade e respeito nas interações cotidianas, confirmando o papel transformador da educação na promoção de uma cultura de paz, equidade e inclusão social. Assim, a experiência reafirma a importância de práticas pedagógicas que estimulem o reconhecimento das identidades e a valorização das diferenças desde a infância.</a:t>
            </a:r>
            <a:r>
              <a:rPr lang="pt-BR" sz="3600" b="1" dirty="0">
                <a:solidFill>
                  <a:srgbClr val="FF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</a:pPr>
            <a:r>
              <a:rPr lang="pt-BR" sz="36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PALAVRAS-CHAVE</a:t>
            </a:r>
            <a:r>
              <a:rPr lang="pt-BR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6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pt-BR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Antirracismo; Inclusão; Diversidade.</a:t>
            </a:r>
          </a:p>
          <a:p>
            <a:pPr algn="just">
              <a:lnSpc>
                <a:spcPct val="115000"/>
              </a:lnSpc>
            </a:pPr>
            <a:endParaRPr lang="pt-BR" sz="1800" b="1" kern="1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6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</a:p>
          <a:p>
            <a:r>
              <a:rPr lang="pt-BR" sz="2000" dirty="0"/>
              <a:t>ALIAS, Gabriela. </a:t>
            </a:r>
            <a:r>
              <a:rPr lang="pt-BR" sz="2000" b="1" dirty="0"/>
              <a:t>Diversidade, currículo escolar e projetos pedagógicos:</a:t>
            </a:r>
            <a:r>
              <a:rPr lang="pt-BR" sz="2000" dirty="0"/>
              <a:t> a nova dinâmica na escola atual. Porto Alegre: +A Educação – </a:t>
            </a:r>
            <a:r>
              <a:rPr lang="pt-BR" sz="2000" dirty="0" err="1"/>
              <a:t>Cengage</a:t>
            </a:r>
            <a:r>
              <a:rPr lang="pt-BR" sz="2000" dirty="0"/>
              <a:t> Learning Brasil, 2016. E-book. ISBN 9788522123629. Disponível em: </a:t>
            </a:r>
            <a:r>
              <a:rPr lang="pt-BR" sz="2000" u="sng" dirty="0">
                <a:hlinkClick r:id="rId3"/>
              </a:rPr>
              <a:t>https://integrada.minhabiblioteca.com.br/</a:t>
            </a:r>
            <a:r>
              <a:rPr lang="pt-BR" sz="2000" u="sng" dirty="0" err="1">
                <a:hlinkClick r:id="rId3"/>
              </a:rPr>
              <a:t>reader</a:t>
            </a:r>
            <a:r>
              <a:rPr lang="pt-BR" sz="2000" u="sng" dirty="0">
                <a:hlinkClick r:id="rId3"/>
              </a:rPr>
              <a:t>/books/9788522123629/</a:t>
            </a:r>
            <a:r>
              <a:rPr lang="pt-BR" sz="2000" dirty="0"/>
              <a:t>.</a:t>
            </a:r>
          </a:p>
          <a:p>
            <a:r>
              <a:rPr lang="pt-BR" sz="2000" dirty="0"/>
              <a:t> BRANDÃO, André Diniz. A diversidade na escola e a importância das práticas pedagógicas. </a:t>
            </a:r>
            <a:r>
              <a:rPr lang="pt-BR" sz="2000" b="1" dirty="0"/>
              <a:t>Revista Acadêmica Online</a:t>
            </a:r>
            <a:r>
              <a:rPr lang="pt-BR" sz="2000" dirty="0"/>
              <a:t>, v. 10, n. 53, p. 1-23, 2024.</a:t>
            </a:r>
          </a:p>
          <a:p>
            <a:r>
              <a:rPr lang="pt-BR" sz="2000" dirty="0"/>
              <a:t> MAGNABOSCO, Maria M.; TEIXEIRA, Cíntia M. </a:t>
            </a:r>
            <a:r>
              <a:rPr lang="pt-BR" sz="2000" b="1" dirty="0"/>
              <a:t>Gênero e diversidade:</a:t>
            </a:r>
            <a:r>
              <a:rPr lang="pt-BR" sz="2000" dirty="0"/>
              <a:t> formação de educadoras/es. São Paulo: Autêntica Editora, 2011. E-book. ISBN 9788582178249. Disponível em: </a:t>
            </a:r>
            <a:r>
              <a:rPr lang="pt-BR" sz="2000" u="sng" dirty="0">
                <a:hlinkClick r:id="rId4"/>
              </a:rPr>
              <a:t>https://integrada.minhabiblioteca.com.br/</a:t>
            </a:r>
            <a:r>
              <a:rPr lang="pt-BR" sz="2000" u="sng" dirty="0" err="1">
                <a:hlinkClick r:id="rId4"/>
              </a:rPr>
              <a:t>reader</a:t>
            </a:r>
            <a:r>
              <a:rPr lang="pt-BR" sz="2000" u="sng" dirty="0">
                <a:hlinkClick r:id="rId4"/>
              </a:rPr>
              <a:t>/books/9788582178249/</a:t>
            </a:r>
            <a:r>
              <a:rPr lang="pt-BR" sz="2000" dirty="0"/>
              <a:t>.</a:t>
            </a:r>
          </a:p>
          <a:p>
            <a:r>
              <a:rPr lang="pt-BR" sz="2000" dirty="0"/>
              <a:t> VIANNA, Cláudia. </a:t>
            </a:r>
            <a:r>
              <a:rPr lang="pt-BR" sz="2000" b="1" dirty="0"/>
              <a:t>Políticas de educação, gênero e diversidade sexual.</a:t>
            </a:r>
            <a:r>
              <a:rPr lang="pt-BR" sz="2000" dirty="0"/>
              <a:t> São Paulo: Autêntica Editora, 2018. E-book. ISBN 9788551304006. Disponível em: </a:t>
            </a:r>
            <a:r>
              <a:rPr lang="pt-BR" sz="2000" u="sng" dirty="0">
                <a:hlinkClick r:id="rId5"/>
              </a:rPr>
              <a:t>https://integrada.minhabiblioteca.com.br/reader/books/9788551304006/</a:t>
            </a:r>
            <a:r>
              <a:rPr lang="pt-BR" sz="20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2000" b="1" dirty="0">
              <a:solidFill>
                <a:srgbClr val="FF0000"/>
              </a:solidFill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2149</TotalTime>
  <Words>996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Mary Carneiro</cp:lastModifiedBy>
  <cp:revision>101</cp:revision>
  <dcterms:created xsi:type="dcterms:W3CDTF">2009-08-05T17:04:46Z</dcterms:created>
  <dcterms:modified xsi:type="dcterms:W3CDTF">2025-11-11T12:58:44Z</dcterms:modified>
</cp:coreProperties>
</file>