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BC9D83-CF86-49CF-9FC8-242292A75576}" v="30" dt="2025-11-11T01:05:20.1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30" d="100"/>
          <a:sy n="30" d="100"/>
        </p:scale>
        <p:origin x="1074" y="-492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 Carneiro" userId="4637d0dea861e6b1" providerId="LiveId" clId="{E7156D6D-E256-4187-8520-B82B6EEA273D}"/>
    <pc:docChg chg="modSld">
      <pc:chgData name="Mary Carneiro" userId="4637d0dea861e6b1" providerId="LiveId" clId="{E7156D6D-E256-4187-8520-B82B6EEA273D}" dt="2025-11-11T01:46:28.124" v="94" actId="113"/>
      <pc:docMkLst>
        <pc:docMk/>
      </pc:docMkLst>
      <pc:sldChg chg="modSp mod">
        <pc:chgData name="Mary Carneiro" userId="4637d0dea861e6b1" providerId="LiveId" clId="{E7156D6D-E256-4187-8520-B82B6EEA273D}" dt="2025-11-11T01:46:28.124" v="94" actId="113"/>
        <pc:sldMkLst>
          <pc:docMk/>
          <pc:sldMk cId="1096373297" sldId="257"/>
        </pc:sldMkLst>
        <pc:spChg chg="mod">
          <ac:chgData name="Mary Carneiro" userId="4637d0dea861e6b1" providerId="LiveId" clId="{E7156D6D-E256-4187-8520-B82B6EEA273D}" dt="2025-11-11T01:08:28.893" v="89" actId="1035"/>
          <ac:spMkLst>
            <pc:docMk/>
            <pc:sldMk cId="1096373297" sldId="257"/>
            <ac:spMk id="9" creationId="{02861A76-219C-4585-813E-028F69C6504F}"/>
          </ac:spMkLst>
        </pc:spChg>
        <pc:spChg chg="mod">
          <ac:chgData name="Mary Carneiro" userId="4637d0dea861e6b1" providerId="LiveId" clId="{E7156D6D-E256-4187-8520-B82B6EEA273D}" dt="2025-11-11T01:02:13.674" v="33"/>
          <ac:spMkLst>
            <pc:docMk/>
            <pc:sldMk cId="1096373297" sldId="257"/>
            <ac:spMk id="12" creationId="{9762D7DB-01FB-43CD-AF9F-2097153DE967}"/>
          </ac:spMkLst>
        </pc:spChg>
        <pc:spChg chg="mod">
          <ac:chgData name="Mary Carneiro" userId="4637d0dea861e6b1" providerId="LiveId" clId="{E7156D6D-E256-4187-8520-B82B6EEA273D}" dt="2025-11-11T00:59:54.843" v="28" actId="1035"/>
          <ac:spMkLst>
            <pc:docMk/>
            <pc:sldMk cId="1096373297" sldId="257"/>
            <ac:spMk id="13" creationId="{7F0BD91F-E4B8-4951-A636-11F295717875}"/>
          </ac:spMkLst>
        </pc:spChg>
        <pc:spChg chg="mod">
          <ac:chgData name="Mary Carneiro" userId="4637d0dea861e6b1" providerId="LiveId" clId="{E7156D6D-E256-4187-8520-B82B6EEA273D}" dt="2025-11-11T01:46:28.124" v="94" actId="113"/>
          <ac:spMkLst>
            <pc:docMk/>
            <pc:sldMk cId="1096373297" sldId="257"/>
            <ac:spMk id="44" creationId="{AFA2FEF0-7548-E589-4E3D-ACBFB16BB88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547" y="3022180"/>
            <a:ext cx="22409031" cy="1362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60380" tIns="80193" rIns="160380" bIns="80193" anchor="ctr">
            <a:spAutoFit/>
          </a:bodyPr>
          <a:lstStyle/>
          <a:p>
            <a:pPr algn="ctr" defTabSz="1015468"/>
            <a:r>
              <a:rPr lang="pt-BR" sz="3900" b="1" dirty="0"/>
              <a:t>MENINAS E MENINOS PODEM TUDO: UM RELATO DE EXPERIÊNCIA SOBRE EQUIDADE DE GÊNERO E VALORIZAÇÃO DA DIVERSIDADE NA INFÂNCIA</a:t>
            </a:r>
            <a:r>
              <a:rPr lang="pt-BR" sz="3900" baseline="30000" dirty="0"/>
              <a:t>(1)</a:t>
            </a:r>
            <a:r>
              <a:rPr lang="pt-BR" sz="3900" b="1" dirty="0"/>
              <a:t> </a:t>
            </a: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5" y="4534348"/>
            <a:ext cx="22132703" cy="9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2775" b="1" dirty="0" err="1"/>
              <a:t>Izabelly</a:t>
            </a:r>
            <a:r>
              <a:rPr lang="pt-BR" sz="2775" b="1" dirty="0"/>
              <a:t> Fernanda Soares Alves(2); </a:t>
            </a:r>
            <a:r>
              <a:rPr lang="pt-BR" sz="2775" b="1" dirty="0" err="1"/>
              <a:t>Autaliana</a:t>
            </a:r>
            <a:r>
              <a:rPr lang="pt-BR" sz="2775" b="1" dirty="0"/>
              <a:t> Beatriz de Queiroz Silva(3); Ana Bárbara Monteiro de Oliveira(4); Giselle Fernandes dos Santos(5); Maria Paula de Paiva Pereira(6); </a:t>
            </a:r>
            <a:r>
              <a:rPr lang="pt-BR" sz="2775" b="1" dirty="0" err="1"/>
              <a:t>Marillac</a:t>
            </a:r>
            <a:r>
              <a:rPr lang="pt-BR" sz="2775" b="1" dirty="0"/>
              <a:t> Perpétua de Andrade(7); Mary Carneiro de Paiva Oliveira(8).</a:t>
            </a:r>
            <a:endParaRPr lang="pt-BR" sz="2775" b="1" baseline="30000" dirty="0"/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9" y="5614468"/>
            <a:ext cx="21005491" cy="2390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2700" baseline="30000" dirty="0"/>
              <a:t>(1) Trabalho desenvolvido na disciplina de Projeto Integrador III: gênero e diversidade na escola, do curso de Pedagogia da Faculdade Evolução Alto Oeste Potiguar - FACEP; </a:t>
            </a:r>
          </a:p>
          <a:p>
            <a:pPr algn="ctr"/>
            <a:r>
              <a:rPr lang="pt-BR" sz="2700" baseline="30000" dirty="0"/>
              <a:t>(2)  Estudante de Pedagogia; Faculdade Evolução Alto Oeste Potiguar- FACEP; Pau dos Ferros, RN; izabellysoares@email.com ; </a:t>
            </a:r>
          </a:p>
          <a:p>
            <a:pPr algn="ctr"/>
            <a:r>
              <a:rPr lang="pt-BR" sz="2700" baseline="30000" dirty="0"/>
              <a:t>(3) Estudante de Pedagogia; Faculdade Evolução Alto Oeste Potiguar- FACEP; Pau dos Ferros, RN; altaliana.beatriz@gmail.com </a:t>
            </a:r>
          </a:p>
          <a:p>
            <a:pPr algn="ctr"/>
            <a:r>
              <a:rPr lang="pt-BR" sz="2700" baseline="30000" dirty="0"/>
              <a:t>(4) Estudante de Pedagogia; Faculdade Evolução Alto Oeste Potiguar- FACEP; Pau dos Ferros, RN; anah.barbaramonteiro@gmail.com </a:t>
            </a:r>
          </a:p>
          <a:p>
            <a:pPr algn="ctr"/>
            <a:r>
              <a:rPr lang="pt-BR" sz="2700" baseline="30000" dirty="0"/>
              <a:t>(5) Estudante de Pedagogia; Faculdade Evolução Alto Oeste Potiguar- FACEP; Pau dos Ferros, RN;</a:t>
            </a:r>
          </a:p>
          <a:p>
            <a:pPr algn="ctr"/>
            <a:r>
              <a:rPr lang="pt-BR" sz="2700" baseline="30000" dirty="0"/>
              <a:t>(6) Estudante de Pedagogia; Faculdade Evolução Alto Oeste Potiguar- FACEP; Pau dos Ferros, RN; mariapaullapaiva@gmail.com </a:t>
            </a:r>
          </a:p>
          <a:p>
            <a:pPr algn="ctr"/>
            <a:r>
              <a:rPr lang="pt-BR" sz="2700" baseline="30000" dirty="0"/>
              <a:t>(7) Estudante de Pedagogia; Faculdade Evolução Alto Oeste Potiguar- FACEP; Pau dos Ferros, RN; marillac.perpetua2016@gmail.com </a:t>
            </a:r>
          </a:p>
          <a:p>
            <a:pPr algn="ctr"/>
            <a:r>
              <a:rPr lang="pt-BR" sz="2700" baseline="30000" dirty="0"/>
              <a:t>(8) Professora Orientadora; Pedagogia; Faculdade Evolução Alto Oeste Potiguar- FACEP; Pau dos Ferros, RN; marycarneiro04@gmail.com</a:t>
            </a: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134748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1350412" y="9457235"/>
            <a:ext cx="22770855" cy="23015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Introdução: 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presente trabalho apresenta um relato de experiência desenvolvido no âmbito da disciplina Projeto Integrador III: gênero e diversidade na escola, do curso de Pedagogia da Faculdade Evolução Alto Oeste Potiguar (FACEP), vinculado ao projeto de intervenção “Meninas e Meninos Podem Tudo”, que teve trouxe reflexões sobre igualdade e equidade de gênero desde a infância, valorizando as individualidades e desconstruindo estereótipos sociais presentes no cotidiano escolar. Esta proposta partiu da observação e percepções de que a escola constitui um espaço fundamental para a formação de cidadãos/</a:t>
            </a:r>
            <a:r>
              <a:rPr lang="pt-BR" sz="37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ãs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conscientes, empáticos e respeitosos, além de um ambiente necessário para a promoção da diversidade e da equidade. A relevância do estudo reside na necessidade de fomentar práticas pedagógicas que estimulem a superação de preconceitos e a construção de relações mais justas e inclusivas.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Objetivo: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estimular e desenvolver nas crianças o reconhecimento de que não existem limitações baseadas no gênero — seja nas brincadeiras, nas escolhas profissionais ou nos sonhos —, reforçando que todos/as têm direito às mesmas oportunidades e possibilidades, e as ferramentas que promovam a equidade na realização.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Método: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trata-se de uma pesquisa descritiva, de abordagem qualitativa, desenvolvida na forma de relato de experiência. As atividades foram realizadas em uma manhã lúdica e interativa, iniciando-se com a leitura do livro O Menino </a:t>
            </a:r>
            <a:r>
              <a:rPr lang="pt-BR" sz="37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Cinderelo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que suscitou reflexões e discussões sobre papéis sociais, respeito e liberdade de escolha. Em seguida, foram propostas dinâmicas e produções artísticas, nas quais os/as alunos/as desenharam profissões que gostariam de exercer no futuro, favorecendo a expressão da criatividade e da autonomia. Durante a execução, observou-se o envolvimento afetivo e a sensibilidade dos/as participantes, inclusive diante de situações emocionais, acolhidas com empatia e diálogo.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Resultados: 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constatou-se que as crianças compreenderam o tema com naturalidade e demonstraram atitudes de respeito e igualdade nas interações, evidenciando a ausência de distinções entre gêneros em suas brincadeiras e representações profissionais. As avaliações realizadas com emojis permitiram um momento de descontração e escuta ativa, revelando satisfação e aprendizado significativo.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Conclusões: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o projeto configurou-se como uma experiência formativa e prática, enriquecedora tanto para os/as estudantes quanto para os/as graduandos/as de Pedagogia, reafirmando a importância de discutir temas relacionados à diversidade e à igualdade de gênero desde a infância. A vivência reforça que a educação tem papel essencial na formação de uma geração mais justa, empática e livre de preconceitos, sendo indispensável que a escola promova práticas pedagógicas que valorizem as diferenças e consolidem uma cultura de respeito, equidade e inclusão social.</a:t>
            </a:r>
          </a:p>
          <a:p>
            <a:pPr>
              <a:lnSpc>
                <a:spcPct val="115000"/>
              </a:lnSpc>
            </a:pP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PALAVRAS-CHAVE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Equidade; Gênero; Educação Infantil.</a:t>
            </a:r>
          </a:p>
          <a:p>
            <a:pPr>
              <a:lnSpc>
                <a:spcPct val="115000"/>
              </a:lnSpc>
            </a:pPr>
            <a:endParaRPr lang="pt-BR" sz="1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7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</a:pPr>
            <a:r>
              <a:rPr lang="pt-BR" sz="1400" dirty="0">
                <a:latin typeface="+mn-lt"/>
                <a:ea typeface="Times New Roman" panose="02020603050405020304" pitchFamily="18" charset="0"/>
              </a:rPr>
              <a:t>ALIAS, Gabriela. </a:t>
            </a:r>
            <a:r>
              <a:rPr lang="pt-BR" sz="1400" b="1" dirty="0">
                <a:latin typeface="+mn-lt"/>
                <a:ea typeface="Times New Roman" panose="02020603050405020304" pitchFamily="18" charset="0"/>
              </a:rPr>
              <a:t>Diversidade, Currículo Escolar e Projetos Pedagógicos: </a:t>
            </a:r>
            <a:r>
              <a:rPr lang="pt-BR" sz="1400" dirty="0">
                <a:latin typeface="+mn-lt"/>
                <a:ea typeface="Times New Roman" panose="02020603050405020304" pitchFamily="18" charset="0"/>
              </a:rPr>
              <a:t>a nova dinâmica na escola atual. Porto Alegre/RS: +A Educação - </a:t>
            </a:r>
            <a:r>
              <a:rPr lang="pt-BR" sz="1400" dirty="0" err="1">
                <a:latin typeface="+mn-lt"/>
                <a:ea typeface="Times New Roman" panose="02020603050405020304" pitchFamily="18" charset="0"/>
              </a:rPr>
              <a:t>Cengage</a:t>
            </a:r>
            <a:r>
              <a:rPr lang="pt-BR" sz="1400" dirty="0">
                <a:latin typeface="+mn-lt"/>
                <a:ea typeface="Times New Roman" panose="02020603050405020304" pitchFamily="18" charset="0"/>
              </a:rPr>
              <a:t> Learning Brasil, 2016. E-book. ISBN 9788522123629. Disponível em: https://integrada.minhabiblioteca.com.br/</a:t>
            </a:r>
            <a:r>
              <a:rPr lang="pt-BR" sz="1400" dirty="0" err="1">
                <a:latin typeface="+mn-lt"/>
                <a:ea typeface="Times New Roman" panose="02020603050405020304" pitchFamily="18" charset="0"/>
              </a:rPr>
              <a:t>reader</a:t>
            </a:r>
            <a:r>
              <a:rPr lang="pt-BR" sz="1400" dirty="0">
                <a:latin typeface="+mn-lt"/>
                <a:ea typeface="Times New Roman" panose="02020603050405020304" pitchFamily="18" charset="0"/>
              </a:rPr>
              <a:t>/books/9788522123629/.</a:t>
            </a:r>
          </a:p>
          <a:p>
            <a:pPr>
              <a:lnSpc>
                <a:spcPct val="115000"/>
              </a:lnSpc>
            </a:pPr>
            <a:r>
              <a:rPr lang="pt-BR" sz="1400" dirty="0">
                <a:latin typeface="+mn-lt"/>
                <a:ea typeface="Times New Roman" panose="02020603050405020304" pitchFamily="18" charset="0"/>
              </a:rPr>
              <a:t>BRASIL. Ministério da Educação. </a:t>
            </a:r>
            <a:r>
              <a:rPr lang="pt-BR" sz="1400" b="1" dirty="0">
                <a:latin typeface="+mn-lt"/>
                <a:ea typeface="Times New Roman" panose="02020603050405020304" pitchFamily="18" charset="0"/>
              </a:rPr>
              <a:t>Base Nacional Comum Curricular. </a:t>
            </a:r>
            <a:r>
              <a:rPr lang="pt-BR" sz="1400" dirty="0">
                <a:latin typeface="+mn-lt"/>
                <a:ea typeface="Times New Roman" panose="02020603050405020304" pitchFamily="18" charset="0"/>
              </a:rPr>
              <a:t>Brasília, MEC, 2018.</a:t>
            </a:r>
          </a:p>
          <a:p>
            <a:pPr>
              <a:lnSpc>
                <a:spcPct val="115000"/>
              </a:lnSpc>
            </a:pPr>
            <a:r>
              <a:rPr lang="pt-BR" sz="1400" dirty="0">
                <a:latin typeface="+mn-lt"/>
                <a:ea typeface="Times New Roman" panose="02020603050405020304" pitchFamily="18" charset="0"/>
              </a:rPr>
              <a:t>COLE, Babette. </a:t>
            </a:r>
            <a:r>
              <a:rPr lang="pt-BR" sz="1400" b="1" dirty="0">
                <a:latin typeface="+mn-lt"/>
                <a:ea typeface="Times New Roman" panose="02020603050405020304" pitchFamily="18" charset="0"/>
              </a:rPr>
              <a:t>O Menino </a:t>
            </a:r>
            <a:r>
              <a:rPr lang="pt-BR" sz="1400" b="1" dirty="0" err="1">
                <a:latin typeface="+mn-lt"/>
                <a:ea typeface="Times New Roman" panose="02020603050405020304" pitchFamily="18" charset="0"/>
              </a:rPr>
              <a:t>Cinderelo</a:t>
            </a:r>
            <a:r>
              <a:rPr lang="pt-BR" sz="1400" b="1" dirty="0">
                <a:latin typeface="+mn-lt"/>
                <a:ea typeface="Times New Roman" panose="02020603050405020304" pitchFamily="18" charset="0"/>
              </a:rPr>
              <a:t>.</a:t>
            </a:r>
            <a:r>
              <a:rPr lang="pt-BR" sz="1400" dirty="0">
                <a:latin typeface="+mn-lt"/>
                <a:ea typeface="Times New Roman" panose="02020603050405020304" pitchFamily="18" charset="0"/>
              </a:rPr>
              <a:t> São Paulo: Martins Fontes, 2001.</a:t>
            </a:r>
          </a:p>
          <a:p>
            <a:pPr>
              <a:lnSpc>
                <a:spcPct val="115000"/>
              </a:lnSpc>
            </a:pPr>
            <a:r>
              <a:rPr lang="pt-BR" sz="1400" dirty="0">
                <a:latin typeface="+mn-lt"/>
                <a:ea typeface="Times New Roman" panose="02020603050405020304" pitchFamily="18" charset="0"/>
              </a:rPr>
              <a:t>LOURO, Guacira Lopes. </a:t>
            </a:r>
            <a:r>
              <a:rPr lang="pt-BR" sz="1400" b="1" dirty="0">
                <a:latin typeface="+mn-lt"/>
                <a:ea typeface="Times New Roman" panose="02020603050405020304" pitchFamily="18" charset="0"/>
              </a:rPr>
              <a:t>Gênero, sexualidade e educação: </a:t>
            </a:r>
            <a:r>
              <a:rPr lang="pt-BR" sz="1400" dirty="0">
                <a:latin typeface="+mn-lt"/>
                <a:ea typeface="Times New Roman" panose="02020603050405020304" pitchFamily="18" charset="0"/>
              </a:rPr>
              <a:t>uma perspectiva pós-estruturalista. Petrópolis: Vozes, 2021.</a:t>
            </a:r>
          </a:p>
          <a:p>
            <a:pPr>
              <a:lnSpc>
                <a:spcPct val="115000"/>
              </a:lnSpc>
            </a:pPr>
            <a:r>
              <a:rPr lang="pt-BR" sz="1400" dirty="0">
                <a:latin typeface="+mn-lt"/>
                <a:ea typeface="Times New Roman" panose="02020603050405020304" pitchFamily="18" charset="0"/>
              </a:rPr>
              <a:t>MAGNABOSCO, Maria M.; TEIXEIRA, Cíntia M. </a:t>
            </a:r>
            <a:r>
              <a:rPr lang="pt-BR" sz="1400" b="1" dirty="0">
                <a:latin typeface="+mn-lt"/>
                <a:ea typeface="Times New Roman" panose="02020603050405020304" pitchFamily="18" charset="0"/>
              </a:rPr>
              <a:t>Gênero e diversidade:</a:t>
            </a:r>
            <a:r>
              <a:rPr lang="pt-BR" sz="1400" dirty="0">
                <a:latin typeface="+mn-lt"/>
                <a:ea typeface="Times New Roman" panose="02020603050405020304" pitchFamily="18" charset="0"/>
              </a:rPr>
              <a:t> formação de educadoras/es. São Paulo/SP: Autêntica Editora, 2011. E-book. ISBN 9788582178249. Disponível em: https://integrada.minhabiblioteca.com.br/</a:t>
            </a:r>
            <a:r>
              <a:rPr lang="pt-BR" sz="1400" dirty="0" err="1">
                <a:latin typeface="+mn-lt"/>
                <a:ea typeface="Times New Roman" panose="02020603050405020304" pitchFamily="18" charset="0"/>
              </a:rPr>
              <a:t>reader</a:t>
            </a:r>
            <a:r>
              <a:rPr lang="pt-BR" sz="1400" dirty="0">
                <a:latin typeface="+mn-lt"/>
                <a:ea typeface="Times New Roman" panose="02020603050405020304" pitchFamily="18" charset="0"/>
              </a:rPr>
              <a:t>/books/9788582178249/. </a:t>
            </a:r>
          </a:p>
          <a:p>
            <a:pPr>
              <a:lnSpc>
                <a:spcPct val="115000"/>
              </a:lnSpc>
            </a:pPr>
            <a:r>
              <a:rPr lang="pt-BR" sz="1400" dirty="0">
                <a:latin typeface="+mn-lt"/>
                <a:ea typeface="Times New Roman" panose="02020603050405020304" pitchFamily="18" charset="0"/>
              </a:rPr>
              <a:t>VIANNA, Cláudia. </a:t>
            </a:r>
            <a:r>
              <a:rPr lang="pt-BR" sz="1400" b="1" dirty="0">
                <a:latin typeface="+mn-lt"/>
                <a:ea typeface="Times New Roman" panose="02020603050405020304" pitchFamily="18" charset="0"/>
              </a:rPr>
              <a:t>Políticas de educação, gênero e diversidade sexual. </a:t>
            </a:r>
            <a:r>
              <a:rPr lang="pt-BR" sz="1400" dirty="0">
                <a:latin typeface="+mn-lt"/>
                <a:ea typeface="Times New Roman" panose="02020603050405020304" pitchFamily="18" charset="0"/>
              </a:rPr>
              <a:t>São Paulo/SP: Autêntica Editora, 2018. E-book. ISBN 9788551304006. Disponível em: https://integrada.minhabiblioteca.com.br/</a:t>
            </a:r>
            <a:r>
              <a:rPr lang="pt-BR" sz="1400" dirty="0" err="1">
                <a:latin typeface="+mn-lt"/>
                <a:ea typeface="Times New Roman" panose="02020603050405020304" pitchFamily="18" charset="0"/>
              </a:rPr>
              <a:t>reader</a:t>
            </a:r>
            <a:r>
              <a:rPr lang="pt-BR" sz="1400" dirty="0">
                <a:latin typeface="+mn-lt"/>
                <a:ea typeface="Times New Roman" panose="02020603050405020304" pitchFamily="18" charset="0"/>
              </a:rPr>
              <a:t>/books/9788551304006/.</a:t>
            </a: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2152</TotalTime>
  <Words>976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Mary Carneiro</cp:lastModifiedBy>
  <cp:revision>101</cp:revision>
  <dcterms:created xsi:type="dcterms:W3CDTF">2009-08-05T17:04:46Z</dcterms:created>
  <dcterms:modified xsi:type="dcterms:W3CDTF">2025-11-11T01:46:33Z</dcterms:modified>
</cp:coreProperties>
</file>