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20" d="100"/>
          <a:sy n="20" d="100"/>
        </p:scale>
        <p:origin x="2242" y="10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lo.br/j/rbepid/i/2024.v27/" TargetMode="External"/><Relationship Id="rId2" Type="http://schemas.openxmlformats.org/officeDocument/2006/relationships/hyperlink" Target="https://www.scielo.br/j/csc/a/LsgtvGPKDjpmfj5fKnXDWVg/?format=html&amp;lang=p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471" y="2853841"/>
            <a:ext cx="22590223" cy="1762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60380" tIns="80193" rIns="160380" bIns="80193" anchor="ctr">
            <a:spAutoFit/>
          </a:bodyPr>
          <a:lstStyle/>
          <a:p>
            <a:pPr algn="ctr"/>
            <a:r>
              <a:rPr lang="pt-BR" sz="5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TRANSIÇÃO CLIMATÉRICA E SAÚDE MENTAL FEMININA: ABORDAGENS INTEGRADAS NO SUS</a:t>
            </a:r>
            <a:r>
              <a:rPr lang="pt-BR" sz="52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endParaRPr lang="pt-BR" sz="5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2991" y="4702171"/>
            <a:ext cx="221327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Francisca </a:t>
            </a:r>
            <a:r>
              <a:rPr lang="pt-BR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Eliennay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 Silva Maniçoba</a:t>
            </a:r>
            <a:r>
              <a:rPr lang="pt-B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Laura Maria de Morais Fernandes</a:t>
            </a:r>
            <a:r>
              <a:rPr lang="pt-B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Francisca </a:t>
            </a:r>
            <a:r>
              <a:rPr lang="pt-BR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Elieide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Gadelha da Silva</a:t>
            </a:r>
            <a:r>
              <a:rPr lang="pt-B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Maria </a:t>
            </a:r>
            <a:r>
              <a:rPr lang="pt-BR" sz="36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Micaely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Magalhães</a:t>
            </a:r>
            <a:r>
              <a:rPr lang="pt-B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Ana Letícia Oliveira e Silva</a:t>
            </a:r>
            <a:r>
              <a:rPr lang="pt-BR" sz="36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</a:t>
            </a:r>
            <a:endParaRPr lang="pt-B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8" y="5902500"/>
            <a:ext cx="21005491" cy="254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Trabalho desenvolvido no Programa de Iniciação Científica (PIC) da Faculdade Evolução Alto Oeste - FACEP;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eliennaysilva4@gmail.com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Professor(a); </a:t>
            </a:r>
            <a:r>
              <a:rPr lang="pt-B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Faculdade E Curso Evolução; Pau dos Ferros – RN, e-mail: laura.mmf@hotmail.com 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Estudante; Faculdade E Curso Evolução; São Miguel, RN; elieidegadelha466@gmail.com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(5)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Pau dos Ferros, RN; mikaamaga1982@gmail.com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(6)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Estudante; Faculdade E Curso Evolução; São Miguel, RN; analeticia.oesilva@gmail.com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782820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854519" y="10231246"/>
            <a:ext cx="23762640" cy="2044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Introdução: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transição climatérica, fase que marca o declínio progressivo da função ovariana e antecede a menopausa, representa um período de intensas transformações físicas, emocionais e sociais na vida da mulher. As alterações hormonais decorrentes impactam diretamente o equilíbrio psíquico, favorecendo o surgimento de sintomas depressivos, ansiedade, insônia e irritabilidade, muitas vezes agravados por fatores socioculturais e pelo estigma em torno do envelhecimento feminino. No contexto do Sistema Único de Saúde (SUS), a abordagem integral da mulher climatérica ainda enfrenta desafios, como o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subdiagnóstico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transtornos mentais e a limitação de acesso a terapias multidisciplinares.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Objetivo: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analisar as evidências científicas e práticas assistenciais sobre a relação entre o climatério e a saúde mental feminina, destacando estratégias de cuidado integradas e humanizadas no âmbito do SUS.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Método: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revisão narrativa, qualitativa e descritiva, realizada nas bases SciELO e </a:t>
            </a:r>
            <a:r>
              <a:rPr lang="pt-BR" sz="33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em documentos institucionais do Ministério da Saúde e da Organização Mundial da Saúde (OMS), publicados entre 2018 e 2025. Foram incluídos estudos que abordam sintomas psicológicos, qualidade de vida e intervenções multiprofissionais voltadas ao bem-estar mental durante o climatério. 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Resultados: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achados apontam que cerca de 60% das mulheres climatéricas apresentam algum grau de sofrimento emocional, sendo os sintomas depressivos os mais prevalentes. Intervenções baseadas em acolhimento, escuta qualificada e grupos de apoio mostraram-se eficazes na redução da ansiedade e na melhoria da autoestima. Além disso, estratégias integrativas, como práticas de atividade física, alimentação equilibrada, fitoterapia, meditação e acompanhamento psicológico, demonstraram resultados positivos quando implementadas por equipes multiprofissionais da atenção básica. O fortalecimento das redes de cuidado, com capacitação dos profissionais de enfermagem e ampliação da abordagem biopsicossocial, é essencial para o enfrentamento dos impactos emocionais dessa fase.</a:t>
            </a: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Conclusão: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climatério deve ser compreendido como um processo natural, que requer atenção ampliada e sensível por parte dos serviços públicos de saúde. A integração entre atenção básica, saúde mental e práticas integrativas fortalece o cuidado integral, reduz o uso excessivo de psicofármacos e promove o empoderamento feminino. Investir em políticas públicas específicas para a mulher climatérica é fundamental para garantir qualidade de vida, autonomia e envelhecimento saudável no SUS.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3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PALAVRAS-CHAVE: </a:t>
            </a:r>
            <a:r>
              <a:rPr lang="pt-BR" sz="33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Climatério; Saúde Mental; Saúde da Mulher.</a:t>
            </a:r>
            <a:endParaRPr lang="pt-BR" sz="3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3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3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3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3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b="1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b="1" kern="1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ANVISA. </a:t>
            </a:r>
            <a:r>
              <a:rPr lang="pt-BR" sz="2800" b="1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de Ação Nacional para Prevenção e Controle da Resistência aos Antimicrobianos (PAN-BR)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Brasília: Anvisa, 2022. Disponível em: https://bvsms.saude.gov.br/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bvs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publicacoes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/plano_prevencao_resistencia_antimicrobianos.pdf. Acesso em: 9 nov. 2025.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COSTA, V. H.; SANTOS, P. L. Estratégias de 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stewardship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antimicrobiano em hospitais públicos: avanços e limitações. </a:t>
            </a:r>
            <a:r>
              <a:rPr lang="pt-BR" sz="2800" b="1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Cadernos de Saúde Coletiva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Rio de Janeiro, v. 40, n. 3, p. 201–213, jul./set. 2025. Disponível em: 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https://www.scielo.br/j/</a:t>
            </a:r>
            <a:r>
              <a:rPr lang="pt-BR" sz="2800" u="sng" kern="100" dirty="0" err="1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csc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/a/LsgtvGPKDjpmfj5fKnXDWVg/?</a:t>
            </a:r>
            <a:r>
              <a:rPr lang="pt-BR" sz="2800" u="sng" kern="100" dirty="0" err="1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format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</a:t>
            </a:r>
            <a:r>
              <a:rPr lang="pt-BR" sz="2800" u="sng" kern="100" dirty="0" err="1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html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  <a:hlinkClick r:id="rId2"/>
              </a:rPr>
              <a:t>〈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</a:t>
            </a:r>
            <a:r>
              <a:rPr lang="pt-BR" sz="2800" u="sng" kern="100" dirty="0" err="1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pt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Acesso em: 9 nov. 2025.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OPAS – Organização Pan-Americana da Saúde. </a:t>
            </a:r>
            <a:r>
              <a:rPr lang="pt-BR" sz="2800" b="1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Resistência aos antimicrobianos nas Américas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situação e perspectivas 2024. Washington, DC: OPAS, 2024. Disponível em: https://www.paho.org/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publicacoes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resistencia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-aos-antimicrobianos-na-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regiao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-das-</a:t>
            </a:r>
            <a:r>
              <a:rPr lang="pt-BR" sz="2800" kern="100" dirty="0" err="1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americas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Acesso em: 9 nov. 2025.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SILVA, M. E.; ALMEIDA, T. R. Resistência antimicrobiana: desafios para a saúde pública brasileira. </a:t>
            </a:r>
            <a:r>
              <a:rPr lang="pt-BR" sz="2800" b="1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Revista Brasileira de Epidemiologia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São Paulo, v. 27, n. 1, p. e015, jan./dez. 2024. Disponível em: 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https://www.scielo.br/j/</a:t>
            </a:r>
            <a:r>
              <a:rPr lang="pt-BR" sz="2800" u="sng" kern="100" dirty="0" err="1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rbepid</a:t>
            </a:r>
            <a:r>
              <a:rPr lang="pt-BR" sz="2800" u="sng" kern="100" dirty="0">
                <a:solidFill>
                  <a:srgbClr val="1A0DA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/i/2024.v27/</a:t>
            </a:r>
            <a:r>
              <a:rPr lang="pt-BR" sz="2800" kern="100" dirty="0">
                <a:solidFill>
                  <a:srgbClr val="0A0A0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Acesso em: 9 nov. 2025.</a:t>
            </a:r>
            <a:endParaRPr lang="pt-B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869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Laura Maria</cp:lastModifiedBy>
  <cp:revision>111</cp:revision>
  <dcterms:created xsi:type="dcterms:W3CDTF">2009-08-05T17:04:46Z</dcterms:created>
  <dcterms:modified xsi:type="dcterms:W3CDTF">2025-11-10T18:00:35Z</dcterms:modified>
</cp:coreProperties>
</file>