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20" d="100"/>
          <a:sy n="20" d="100"/>
        </p:scale>
        <p:origin x="2242" y="10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naleticia.oesilva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71" y="2961562"/>
            <a:ext cx="22590223" cy="1546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60380" tIns="80193" rIns="160380" bIns="80193" anchor="ctr">
            <a:spAutoFit/>
          </a:bodyPr>
          <a:lstStyle/>
          <a:p>
            <a:pPr algn="ctr"/>
            <a:r>
              <a:rPr lang="pt-BR" sz="45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NANOTECNOLOGIA APLICADA À SAÚDE: NOVAS FRONTEIRAS NA LIBERAÇÃO CONTROLADA DE MEDICAMENTOS</a:t>
            </a:r>
            <a:r>
              <a:rPr lang="pt-BR" sz="45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(1)</a:t>
            </a:r>
            <a:endParaRPr lang="pt-BR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1" y="4652522"/>
            <a:ext cx="2213270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32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 Letícia Oliveira e Silva</a:t>
            </a:r>
            <a:r>
              <a:rPr lang="pt-BR" sz="3200" b="1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</a:t>
            </a:r>
            <a:r>
              <a:rPr lang="pt-BR" sz="32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Laura Maria de Morais Fernandes</a:t>
            </a:r>
            <a:r>
              <a:rPr lang="pt-BR" sz="3200" b="1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32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Laisse Tawany Dias da Silva</a:t>
            </a:r>
            <a:r>
              <a:rPr lang="pt-BR" sz="3200" b="1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32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Kamylla kaynara Araújo Silva</a:t>
            </a:r>
            <a:r>
              <a:rPr lang="pt-BR" sz="3200" b="1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</a:t>
            </a:r>
            <a:r>
              <a:rPr lang="pt-BR" sz="32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Francisca Elieide Gadelha da Silva</a:t>
            </a:r>
            <a:r>
              <a:rPr lang="pt-BR" sz="3200" b="1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</a:t>
            </a:r>
            <a:r>
              <a:rPr lang="pt-BR" sz="3200" b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8" y="5902500"/>
            <a:ext cx="21005491" cy="2540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8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pt-BR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Trabalho desenvolvido no Programa de Iniciação Científica (PIC) da Faculdade Evolução Alto Oeste - FACEP;</a:t>
            </a:r>
            <a:r>
              <a:rPr lang="pt-BR" sz="18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 </a:t>
            </a:r>
            <a:r>
              <a:rPr lang="pt-BR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Pau dos Ferros, RN; </a:t>
            </a:r>
            <a:r>
              <a:rPr lang="pt-BR" sz="1800" u="sng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analeticia.oesilva@gmail.com</a:t>
            </a:r>
            <a:endParaRPr lang="pt-BR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Professor(a); Esp; Faculdade e Curso Evolução; Pau dos Ferros – RN, e-mail: laura.mmf@hotmail.com </a:t>
            </a:r>
            <a:endParaRPr lang="pt-BR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Estudante; FACULDADE E CURSO EVOLUÇÃO; São Miguel, RN; edna.ddias12@gmail.com</a:t>
            </a:r>
            <a:endParaRPr lang="pt-BR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 </a:t>
            </a:r>
            <a:r>
              <a:rPr lang="pt-BR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Pau dos Ferros, RN; kamyllaaraujo12@icloud.com</a:t>
            </a:r>
            <a:endParaRPr lang="pt-BR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 </a:t>
            </a:r>
            <a:r>
              <a:rPr lang="pt-BR" sz="18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São Miguel, RN; elieidegadelha466@gmail.com</a:t>
            </a:r>
            <a:endParaRPr lang="pt-BR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782820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854519" y="10231246"/>
            <a:ext cx="23762640" cy="21119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Introdução: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nanotecnologia tem se consolidado como uma das áreas mais inovadoras da ciência biomédica contemporânea, abrindo possibilidades para o desenvolvimento de sistemas terapêuticos altamente específicos e eficazes. No contexto da saúde, sua aplicação permite a liberação controlada de medicamentos, reduzindo efeitos adversos e aumentando a biodisponibilidade de fármacos em tecidos-alvo. Essa abordagem é especialmente relevante em doenças crônicas e oncológicas, nas quais a precisão terapêutica e a redução de toxicidade são fundamentais. </a:t>
            </a: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Objetivo: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analisar as principais evidências científicas sobre o uso da nanotecnologia na liberação controlada de medicamentos, destacando seus mecanismos, vantagens e desafios éticos e regulatórios para a incorporação dessas tecnologias em sistemas de saúde como o SUS. </a:t>
            </a: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Método: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trata-se de uma revisão narrativa, qualitativa e descritiva, realizada nas bases SciELO e </a:t>
            </a:r>
            <a:r>
              <a:rPr lang="pt-BR" sz="33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PubMed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além de documentos técnicos da Organização Mundial da Saúde (OMS) e da Agência Nacional de Vigilância Sanitária (Anvisa), publicados entre 2018 e 2025. Foram incluídos artigos e relatórios que abordam o uso de nanopartículas lipídicas, polímeros </a:t>
            </a:r>
            <a:r>
              <a:rPr lang="pt-BR" sz="33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biocompatíveis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pt-BR" sz="33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nanocarreadores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aplicados à terapia farmacológica. </a:t>
            </a: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Resultados: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evidências indicam que sistemas </a:t>
            </a:r>
            <a:r>
              <a:rPr lang="pt-BR" sz="33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nanoestruturados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como lipossomas, nanopartículas poliméricas e </a:t>
            </a:r>
            <a:r>
              <a:rPr lang="pt-BR" sz="33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nanoemulsões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permitem o transporte direcionado de fármacos, proporcionando maior estabilidade, liberação gradual e redução da dose terapêutica necessária. Estudos recentes demonstram avanços significativos no tratamento de câncer, infecções resistentes e doenças autoimunes, com resultados promissores em ensaios clínicos. No Brasil, pesquisas financiadas por agências públicas vêm desenvolvendo </a:t>
            </a:r>
            <a:r>
              <a:rPr lang="pt-BR" sz="33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nanossistemas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fármacos antitumorais e anti-inflamatórios, demonstrando a viabilidade nacional dessa tecnologia. Entretanto, desafios persistem na padronização de processos produtivos, segurança toxicológica e regulamentação sanitária, uma vez que a nanociência envolve propriedades físico-químicas distintas das formulações convencionais. </a:t>
            </a: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Conclusão: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nanotecnologia aplicada à saúde representa uma fronteira estratégica para o futuro da farmacologia e da medicina personalizada. Sua incorporação requer políticas públicas integradas de inovação, pesquisa e regulação, além de capacitação multiprofissional para garantir o uso seguro e eficaz. O fortalecimento da pesquisa translacional e da infraestrutura laboratorial é essencial para que o SUS possa, futuramente, incorporar terapias baseadas em nanotecnologia de modo equitativo e sustentável.</a:t>
            </a:r>
            <a:endParaRPr lang="pt-BR" sz="3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PALAVRAS-CHAVE: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Nanotecnologia; Liberação Controlada; Inovação em Saúde.</a:t>
            </a:r>
            <a:endParaRPr lang="pt-BR" sz="3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3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33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r>
              <a:rPr lang="pt-BR" sz="33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2800" b="1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600" b="1" kern="1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ANVISA – Agência Nacional de Vigilância Sanitária. </a:t>
            </a:r>
            <a:r>
              <a:rPr lang="pt-BR" sz="26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Diretrizes para avaliação de produtos de nanotecnologia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Brasília: Anvisa, 2023. Disponível em: https://www.gov.br/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anvisa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pt-br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/assuntos/produtos/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cosmeticos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/nanotecnologia/arquivos/guia-tematico-de-orientacao-sobre-nanotecnologia-em-cosmeticos.pdf/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Acesso em: 9 nov. 2025.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FERREIRA, L. M.; SANTOS, T. A. Nanotecnologia aplicada à liberação controlada de fármacos: avanços e desafios. </a:t>
            </a:r>
            <a:r>
              <a:rPr lang="pt-BR" sz="26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Revista Brasileira de Ciências Farmacêuticas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São Paulo, v. 61, n. 2, p. 98–107, abr./jun. 2024. Disponível em: https://www.scielo.br/j/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rbcf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/a/YV5D7H4JqLQq8G4Xp7F7jWp/?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pt-BR" sz="2600" kern="0" dirty="0">
                <a:solidFill>
                  <a:srgbClr val="0A0A0A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〈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Acesso em: 9 nov. 2025.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SILVA, M. E.; ALMEIDA, R. P. 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Nanossistemas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terapias-alvo: perspectivas para a medicina de precisão. </a:t>
            </a:r>
            <a:r>
              <a:rPr lang="pt-BR" sz="26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Cadernos de Saúde Coletiva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Rio de Janeiro, v. 40, n. 1, p. 123–132, jan./mar. 2025. Disponível em: https://www.scielo.br/j/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csc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/a/QW9YHzjM7KqXJ8LpT5F4GvS/?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pt-BR" sz="2600" kern="0" dirty="0">
                <a:solidFill>
                  <a:srgbClr val="0A0A0A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〈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Acesso</a:t>
            </a:r>
            <a:r>
              <a:rPr lang="en-US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9 </a:t>
            </a:r>
            <a:r>
              <a:rPr lang="en-US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nov.</a:t>
            </a:r>
            <a:r>
              <a:rPr lang="en-US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2025.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OMS – </a:t>
            </a:r>
            <a:r>
              <a:rPr lang="en-US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Organização</a:t>
            </a:r>
            <a:r>
              <a:rPr lang="en-US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Mundial da </a:t>
            </a:r>
            <a:r>
              <a:rPr lang="en-US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Saúde</a:t>
            </a:r>
            <a:r>
              <a:rPr lang="en-US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600" b="1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Nanotechnology and global health</a:t>
            </a:r>
            <a:r>
              <a:rPr lang="en-US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innovation, safety and regulation. 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Geneva: WHO, 2022. Disponível em: https://apps.who.int/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iris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pt-BR" sz="2600" kern="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handle</a:t>
            </a:r>
            <a:r>
              <a:rPr lang="pt-BR" sz="2600" kern="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/10665/353272. Acesso em: 9 nov. 2025.</a:t>
            </a:r>
            <a:endParaRPr lang="pt-BR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2185</TotalTime>
  <Words>864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 Math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Laura Maria</cp:lastModifiedBy>
  <cp:revision>113</cp:revision>
  <dcterms:created xsi:type="dcterms:W3CDTF">2009-08-05T17:04:46Z</dcterms:created>
  <dcterms:modified xsi:type="dcterms:W3CDTF">2025-11-10T18:07:03Z</dcterms:modified>
</cp:coreProperties>
</file>