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653" y="24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ykeapds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3269340"/>
            <a:ext cx="22590223" cy="931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5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INTELIGÊNCIA ARTIFICIAL NA SAÚDE: APLICAÇÕES, ÉTICA E RISCOS</a:t>
            </a:r>
            <a:r>
              <a:rPr lang="pt-BR" sz="5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5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470566"/>
            <a:ext cx="22132703" cy="121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5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Mayke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Henrique de Oliveira 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pt-BR" sz="35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(2)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aura Maria de Morais 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ernandes</a:t>
            </a:r>
            <a:r>
              <a:rPr lang="pt-BR" sz="35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</a:t>
            </a:r>
            <a:r>
              <a:rPr lang="pt-BR" sz="35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pt-BR" sz="35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ivya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Mesquita 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ilva</a:t>
            </a:r>
            <a:r>
              <a:rPr lang="pt-BR" sz="35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</a:t>
            </a:r>
            <a:r>
              <a:rPr lang="pt-BR" sz="35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pt-BR" sz="35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icaely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agalhães</a:t>
            </a:r>
            <a:r>
              <a:rPr lang="pt-BR" sz="35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rancisco </a:t>
            </a:r>
            <a:r>
              <a:rPr lang="pt-BR" sz="35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Iagor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5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pt-BR" sz="35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onseca Mesquita</a:t>
            </a:r>
            <a:r>
              <a:rPr lang="pt-BR" sz="35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Alto Oeste - FACEP;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maykeapds@gmail.com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laura.mmf@hotmail.com 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Evolução Alto Oeste - FACEP;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marialivyamesquita@gmail.c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Alto Oeste - FACEP;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mikaamaga1982@gmail.com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Evolução Alto Oeste - FACEP;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fcoiagor26@outlook.com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071916"/>
            <a:ext cx="23762640" cy="22012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Introdução: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intoxicação por metanol representa uma das emergências toxicológicas mais graves associadas ao consumo de bebidas adulteradas, configurando-se como um problema crescente de saúde pública no Brasil e em outros países da América Latina. A relevância do tema reside no aumento de surtos com altos índices de mortalidade e sequelas neurológicas, o que exige ações integradas entre vigilância sanitária, diagnóstico precoce e manejo clínico adequado.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analisar os aspectos clínicos, terapêuticos e de vigilância relacionados à intoxicação por metanol em bebidas adulteradas, destacando as principais estratégias de prevenção e resposta adotadas no contexto brasileiro.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Método: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trata-se de uma revisão narrativa e qualitativa, de caráter descritivo, realizada entre 2018 e 2025. Foram consultadas as bases de dados SciELO, </a:t>
            </a:r>
            <a:r>
              <a:rPr lang="pt-BR" sz="35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PubMed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documentos técnicos da Anvisa, OPAS e OMS, totalizando 22 artigos científicos, 4 alertas epidemiológicos e 5 relatórios oficiais. Os critérios de inclusão contemplaram publicações que abordassem toxicologia do metanol, surtos epidêmicos e protocolos de tratamento. Os dados foram sistematizados de forma comparativa, considerando manifestações clínicas, fisiopatologia e condutas terapêuticas.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Resultados e discussão: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observou-se que a ingestão de pequenas quantidades de metanol é capaz de provocar acidose metabólica severa, lesão do nervo óptico e cegueira irreversível. A fisiopatologia está relacionada à metabolização hepática do metanol em formaldeído e ácido fórmico, compostos responsáveis pelos danos sistêmicos. O tratamento é baseado na inibição da álcool-desidrogenase com antídotos específicos (</a:t>
            </a:r>
            <a:r>
              <a:rPr lang="pt-BR" sz="35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fomepizol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etanol), correção da acidose com bicarbonato e remoção do tóxico por hemodiálise precoce. No contexto brasileiro, surtos recentes evidenciaram fragilidades na rastreabilidade de produtos, insuficiência de centros especializados e dificuldade de acesso rápido aos antídotos. Em resposta, a Anvisa e a OPAS têm reforçado a necessidade de ampliar a vigilância laboratorial e promover campanhas educativas voltadas ao consumo seguro de bebidas.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Conclusão: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intoxicação por metanol é totalmente prevenível, desde que haja controle rigoroso da produção e comercialização de bebidas, fortalecimento da vigilância epidemiológica e capacitação das equipes de saúde. O estudo destaca a importância da educação em saúde, do acesso aos antídotos em unidades de referência e da integração entre políticas públicas e vigilância sanitária para reduzir a morbimortalidade associada a esse agravo.</a:t>
            </a:r>
            <a:endParaRPr lang="pt-BR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PALAVRAS-CHAVE: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Metanol; Toxicologia; Vigilância Sanitária.</a:t>
            </a:r>
            <a:endParaRPr lang="pt-BR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5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2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 – Agência Nacional de Vigilância Sanitária.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Alerta Sanitário sobre bebidas adulteradas com metanol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Brasília: Anvisa, 2025. Disponível em: https://www.gov.br/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/assuntos/noticias-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/2025/anvisa-emite-alerta-sanitario-sobre-risco-de-consumo-de-bebidas-adulteradas-com-metanol.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JACOBSEN, D.; MCMARTIN, K. E. Intoxicações por metanol e etilenoglicol: mecanismo de toxicidade, curso clínico, diagnóstico e tratamento.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 Review </a:t>
            </a:r>
            <a:r>
              <a:rPr lang="pt-BR" sz="2400" b="1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Medicine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Palo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Alto, v. 37, p. 97–106, 1986. Disponível em: https://www.annualreviews.org/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/10.1146/annurev.me.37.020186.000525.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KRAUT, J. A.; KURTZ, I. Ingestão de álcool tóxico: características clínicas, diagnóstico e tratamento. 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England Journal of Medicine</a:t>
            </a:r>
            <a:r>
              <a:rPr lang="en-US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Boston, v. 390, n. 2, p. 87–98,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jan.</a:t>
            </a:r>
            <a:r>
              <a:rPr lang="en-US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2024. 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Disponível em: https://www.nejm.org/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/full/10.1056/NEJMra2210110.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OMS – Organização Mundial da Saúde.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Diretrizes para manejo de envenenamento por metanol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Genebra: OMS, 2024. Disponível em: https://www.who.int/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publications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/i/item/9789240089811.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OPAS – Organização Pan-Americana da Saúde.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Alerta epidemiológico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intoxicações por metanol associadas a bebidas adulteradas nas Américas. Washington, DC: OPAS, 2025. Disponível em: https://www.paho.org/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/documentos/alerta-epidemiologico-intoxicacao-por-metanol-associada-bebidas-adulteradas-nas-americas.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2230</TotalTime>
  <Words>903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117</cp:revision>
  <dcterms:created xsi:type="dcterms:W3CDTF">2009-08-05T17:04:46Z</dcterms:created>
  <dcterms:modified xsi:type="dcterms:W3CDTF">2025-11-10T18:51:40Z</dcterms:modified>
</cp:coreProperties>
</file>