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40" d="100"/>
          <a:sy n="40" d="100"/>
        </p:scale>
        <p:origin x="252" y="-108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y Carneiro" userId="4637d0dea861e6b1" providerId="LiveId" clId="{E7156D6D-E256-4187-8520-B82B6EEA273D}"/>
    <pc:docChg chg="modSld">
      <pc:chgData name="Mary Carneiro" userId="4637d0dea861e6b1" providerId="LiveId" clId="{E7156D6D-E256-4187-8520-B82B6EEA273D}" dt="2025-11-11T00:48:00.118" v="68" actId="113"/>
      <pc:docMkLst>
        <pc:docMk/>
      </pc:docMkLst>
      <pc:sldChg chg="modSp mod">
        <pc:chgData name="Mary Carneiro" userId="4637d0dea861e6b1" providerId="LiveId" clId="{E7156D6D-E256-4187-8520-B82B6EEA273D}" dt="2025-11-11T00:48:00.118" v="68" actId="113"/>
        <pc:sldMkLst>
          <pc:docMk/>
          <pc:sldMk cId="1096373297" sldId="257"/>
        </pc:sldMkLst>
        <pc:spChg chg="mod">
          <ac:chgData name="Mary Carneiro" userId="4637d0dea861e6b1" providerId="LiveId" clId="{E7156D6D-E256-4187-8520-B82B6EEA273D}" dt="2025-11-11T00:46:03.843" v="25" actId="1035"/>
          <ac:spMkLst>
            <pc:docMk/>
            <pc:sldMk cId="1096373297" sldId="257"/>
            <ac:spMk id="9" creationId="{02861A76-219C-4585-813E-028F69C6504F}"/>
          </ac:spMkLst>
        </pc:spChg>
        <pc:spChg chg="mod">
          <ac:chgData name="Mary Carneiro" userId="4637d0dea861e6b1" providerId="LiveId" clId="{E7156D6D-E256-4187-8520-B82B6EEA273D}" dt="2025-11-11T00:46:11.562" v="38" actId="1035"/>
          <ac:spMkLst>
            <pc:docMk/>
            <pc:sldMk cId="1096373297" sldId="257"/>
            <ac:spMk id="12" creationId="{9762D7DB-01FB-43CD-AF9F-2097153DE967}"/>
          </ac:spMkLst>
        </pc:spChg>
        <pc:spChg chg="mod">
          <ac:chgData name="Mary Carneiro" userId="4637d0dea861e6b1" providerId="LiveId" clId="{E7156D6D-E256-4187-8520-B82B6EEA273D}" dt="2025-11-11T00:46:37.821" v="40" actId="1076"/>
          <ac:spMkLst>
            <pc:docMk/>
            <pc:sldMk cId="1096373297" sldId="257"/>
            <ac:spMk id="13" creationId="{7F0BD91F-E4B8-4951-A636-11F295717875}"/>
          </ac:spMkLst>
        </pc:spChg>
        <pc:spChg chg="mod">
          <ac:chgData name="Mary Carneiro" userId="4637d0dea861e6b1" providerId="LiveId" clId="{E7156D6D-E256-4187-8520-B82B6EEA273D}" dt="2025-11-11T00:46:43.750" v="45" actId="1035"/>
          <ac:spMkLst>
            <pc:docMk/>
            <pc:sldMk cId="1096373297" sldId="257"/>
            <ac:spMk id="43" creationId="{652EF432-FE37-F5DC-E769-867EC21C514B}"/>
          </ac:spMkLst>
        </pc:spChg>
        <pc:spChg chg="mod">
          <ac:chgData name="Mary Carneiro" userId="4637d0dea861e6b1" providerId="LiveId" clId="{E7156D6D-E256-4187-8520-B82B6EEA273D}" dt="2025-11-11T00:48:00.118" v="68" actId="113"/>
          <ac:spMkLst>
            <pc:docMk/>
            <pc:sldMk cId="1096373297" sldId="257"/>
            <ac:spMk id="44" creationId="{AFA2FEF0-7548-E589-4E3D-ACBFB16BB88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marycarneiro04@gmail.com" TargetMode="External"/><Relationship Id="rId3" Type="http://schemas.openxmlformats.org/officeDocument/2006/relationships/hyperlink" Target="mailto:gabriellythauanne@gmail.com" TargetMode="External"/><Relationship Id="rId7" Type="http://schemas.openxmlformats.org/officeDocument/2006/relationships/hyperlink" Target="mailto:lethy1401@gmail.com" TargetMode="External"/><Relationship Id="rId2" Type="http://schemas.openxmlformats.org/officeDocument/2006/relationships/hyperlink" Target="mailto:darlapereira5511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bej448661@gmail.com" TargetMode="External"/><Relationship Id="rId5" Type="http://schemas.openxmlformats.org/officeDocument/2006/relationships/hyperlink" Target="mailto:juninmalvess@gmail.com" TargetMode="External"/><Relationship Id="rId4" Type="http://schemas.openxmlformats.org/officeDocument/2006/relationships/hyperlink" Target="mailto:costaisabelle622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547" y="3166196"/>
            <a:ext cx="22409031" cy="74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60380" tIns="80193" rIns="160380" bIns="80193" anchor="ctr">
            <a:spAutoFit/>
          </a:bodyPr>
          <a:lstStyle/>
          <a:p>
            <a:pPr algn="ctr" defTabSz="1015468"/>
            <a:r>
              <a:rPr lang="pt-BR" sz="3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ESCOLA É COLORIDA: CELEBRANDO QUEM SOMOS E O QUE TRAZEMOS DE CASA</a:t>
            </a:r>
            <a:r>
              <a:rPr lang="pt-BR" sz="3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(1)</a:t>
            </a:r>
            <a:endParaRPr lang="pt-BR" sz="3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2995" y="4102300"/>
            <a:ext cx="22132703" cy="938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275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Darla</a:t>
            </a:r>
            <a:r>
              <a:rPr lang="pt-BR" sz="275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Maria Cavalcante Silva </a:t>
            </a:r>
            <a:r>
              <a:rPr lang="pt-BR" sz="275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(2)</a:t>
            </a:r>
            <a:r>
              <a:rPr lang="pt-BR" sz="275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;</a:t>
            </a:r>
            <a:r>
              <a:rPr lang="pt-BR" sz="2750" b="1" kern="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pt-BR" sz="2750" b="1" kern="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Gabrielly</a:t>
            </a:r>
            <a:r>
              <a:rPr lang="pt-BR" sz="2750" b="1" kern="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pt-BR" sz="2750" b="1" kern="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Thauanne</a:t>
            </a:r>
            <a:r>
              <a:rPr lang="pt-BR" sz="2750" b="1" kern="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De Souza Maia </a:t>
            </a:r>
            <a:r>
              <a:rPr lang="pt-BR" sz="275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(3)</a:t>
            </a:r>
            <a:r>
              <a:rPr lang="pt-BR" sz="275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; </a:t>
            </a:r>
            <a:r>
              <a:rPr lang="pt-BR" sz="2750" b="1" kern="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Izabelle</a:t>
            </a:r>
            <a:r>
              <a:rPr lang="pt-BR" sz="2750" b="1" kern="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pt-BR" sz="2750" b="1" kern="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Queren</a:t>
            </a:r>
            <a:r>
              <a:rPr lang="pt-BR" sz="2750" b="1" kern="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De Souza Costa </a:t>
            </a:r>
            <a:r>
              <a:rPr lang="pt-BR" sz="275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(4)</a:t>
            </a:r>
            <a:r>
              <a:rPr lang="pt-BR" sz="275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;</a:t>
            </a:r>
            <a:r>
              <a:rPr lang="pt-BR" sz="2750" b="1" kern="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Carlos Júnior Alves Bessa </a:t>
            </a:r>
            <a:r>
              <a:rPr lang="pt-BR" sz="275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(5)</a:t>
            </a:r>
            <a:r>
              <a:rPr lang="pt-BR" sz="2750" b="1" kern="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; Júlia Beatriz Maia Costa </a:t>
            </a:r>
            <a:r>
              <a:rPr lang="pt-BR" sz="275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(6)</a:t>
            </a:r>
            <a:r>
              <a:rPr lang="pt-BR" sz="275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; </a:t>
            </a:r>
            <a:r>
              <a:rPr lang="pt-BR" sz="2750" b="1" kern="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Letícia Maria De Souza Almeida </a:t>
            </a:r>
            <a:r>
              <a:rPr lang="pt-BR" sz="275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(7)</a:t>
            </a:r>
            <a:r>
              <a:rPr lang="pt-BR" sz="2750" b="1" kern="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; Mary Carneiro de Paiva Oliveira </a:t>
            </a:r>
            <a:r>
              <a:rPr lang="pt-BR" sz="275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(8)</a:t>
            </a:r>
            <a:r>
              <a:rPr lang="pt-BR" sz="2750" b="1" kern="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  <a:endParaRPr lang="pt-BR" sz="2750" b="1" baseline="30000" dirty="0"/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2706" y="5501732"/>
            <a:ext cx="2116185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(1) 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Trabalho desenvolvido na disciplina de Projeto Integrador III: Gênero e Diversidade da Faculdade Evolução Alto Oeste Potiguar - FACEP;</a:t>
            </a: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(2)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Evolução do Alto Oeste Potiguar (FACEP); São Francisco do Oeste, Rio Grande do Norte; </a:t>
            </a:r>
            <a:r>
              <a:rPr lang="pt-BR" sz="18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darlapereira5511@gmail.com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Evolução do Alto Oeste Potiguar (FACEP); Major Sales, Rio Grande do Norte; </a:t>
            </a:r>
            <a:r>
              <a:rPr lang="pt-BR" sz="18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gabriellythauanne@gmail.com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Evolução do Alto Oeste Potiguar (FACEP); Major Sales, Rio Grande do Norte; </a:t>
            </a:r>
            <a:r>
              <a:rPr lang="pt-BR" sz="18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costaisabelle622@gmail.com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Evolução do Alto Oeste Potiguar (FACEP); </a:t>
            </a:r>
            <a:r>
              <a:rPr lang="pt-BR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Ererê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Ceará; </a:t>
            </a:r>
            <a:r>
              <a:rPr lang="pt-BR" sz="18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juninmalvess@gmail.com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Evolução do Alto Oeste Potiguar (FACEP); Major Sales, Rio Grande do Norte; </a:t>
            </a:r>
            <a:r>
              <a:rPr lang="pt-BR" sz="18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bej448661@gmail.com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(7)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Licenciada em Língua Espanhola e estudante; Faculdade Evolução do Alto Oeste Potiguar (FACEP); São Francisco do Oeste, Rio Grande do Norte; </a:t>
            </a:r>
            <a:r>
              <a:rPr lang="pt-BR" sz="18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lethy1401@gmail.com</a:t>
            </a: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(8)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Professora; Faculdade Evolução do Alto Oeste Potiguar (FACEP); Marcelino Vieira, Rio Grande do Norte; </a:t>
            </a:r>
            <a:r>
              <a:rPr lang="pt-BR" sz="18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marycarneiro04@gmail.com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428" y="7774708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1350412" y="8998844"/>
            <a:ext cx="22770855" cy="23642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Introdução: 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 presente resumo traz um relato de experiência construído a partir das vivências, da elaboração e da execução de um projeto de intervenção pedagógica desenvolvido com crianças da Educação Infantil, voltado à valorização da diversidade e ao fortalecimento de atitudes de respeito e empatia no ambiente escolar. A proposta partiu das discussões e sugestões propostas na disciplina de Projeto Integrador III: gênero e diversidade na escola do curso de Pedagogia da FACEP, e compreensão de que cada sujeito é único e de que as diferenças — culturais, étnicas, familiares e individuais — são fundamentais para o enriquecimento das relações sociais e da aprendizagem. Considerando o papel da escola como espaço formador de valores e promotor dos direitos humanos, a intervenção buscou integrar práticas lúdicas e interativas à reflexão sobre identidade e convivência. 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Objetivo: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promover a igualdade de gênero e o respeito à diversidade, mostrando que meninas e meninos podem brincar, aprender e realizar qualquer atividade sem limitações, rótulos ou preconceitos, além de incentivar o reconhecimento das diferenças como aspectos positivos e enriquecedores para o grupo. 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Método: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o projeto foi desenvolvido por meio de uma oficina sensorial e de uma contação de histórias intitulada </a:t>
            </a:r>
            <a:r>
              <a:rPr lang="pt-BR" sz="3700" i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“Minha Família, Minha História”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com a leitura do livro </a:t>
            </a:r>
            <a:r>
              <a:rPr lang="pt-BR" sz="3700" i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Trançando o Amor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que aborda temas de ancestralidade e diversidade cultural. As crianças participaram de uma dinâmica com bonecos diversos, escolhendo aquele com o qual mais se identificavam, promovendo o diálogo sobre identidade e pertencimento. Em seguida, realizaram a atividade “Minha Cor Favorita/Minha Família”, desenhando algo que representasse seu núcleo familiar para compor o mural coletivo “Nós Somos Muitos”. Por fim, realizou-se uma roda de conversa sobre brincadeiras preferidas e a música </a:t>
            </a:r>
            <a:r>
              <a:rPr lang="pt-BR" sz="3700" i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Normal é Ser Diferente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reforçando os valores de amizade, empatia e união. 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Resultados: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observou-se engajamento das crianças nas atividades, evidenciando o interesse e a curiosidade pelas diferenças entre si. Um momento significativo ocorreu quando uma professora negra foi reconhecida pelas crianças por suas tranças, semelhantes às da personagem do livro, o que fortaleceu a identificação positiva e a valorização da diversidade étnico-racial. As interações possibilitaram atitudes de cooperação, diálogo e respeito mútuo, ampliando o senso de pertencimento. 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Conclusões: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o relato demonstra que a experiência vivida pelo grupo atingiu os objetivos, contribuindo para o desenvolvimento de atitudes, pertencimento e valores essenciais, como solidariedade, empatia e respeito, além de reafirmar o papel da escola como ambiente inclusivo e de formação cidadã. Conclui-se que práticas pedagógicas baseadas em vivências lúdicas e reflexivas fortalecem a construção de uma educação humanizada, equitativa e comprometida com a valorização das identidades e das diferenças desde a infância.</a:t>
            </a:r>
          </a:p>
          <a:p>
            <a:pPr>
              <a:lnSpc>
                <a:spcPct val="115000"/>
              </a:lnSpc>
            </a:pPr>
            <a:r>
              <a:rPr lang="pt-BR" sz="36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PALAVRAS-CHAVE</a:t>
            </a:r>
            <a:r>
              <a:rPr lang="pt-BR" sz="3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6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pt-BR" sz="3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600" dirty="0">
                <a:effectLst/>
                <a:latin typeface="+mn-lt"/>
                <a:ea typeface="Calibri" panose="020F0502020204030204" pitchFamily="34" charset="0"/>
              </a:rPr>
              <a:t>Diversidade; Equidade de Gênero; Empatia.</a:t>
            </a:r>
            <a:endParaRPr lang="pt-BR" sz="36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pt-BR" sz="1800" b="1" kern="1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36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REFERÊNCIAS:</a:t>
            </a:r>
            <a:r>
              <a:rPr lang="pt-BR" sz="36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6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800"/>
              </a:spcAft>
            </a:pPr>
            <a:r>
              <a:rPr lang="pt-BR" sz="14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ALIAS, Gabriela. </a:t>
            </a:r>
            <a:r>
              <a:rPr lang="pt-BR" sz="14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Diversidade, Currículo Escolar e Projetos Pedagógicos:</a:t>
            </a:r>
            <a:r>
              <a:rPr lang="pt-BR" sz="14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a nova dinâmica na escola atual. Porto Alegre/RS: +A Educação - </a:t>
            </a:r>
            <a:r>
              <a:rPr lang="pt-BR" sz="1400" kern="1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Cengage</a:t>
            </a:r>
            <a:r>
              <a:rPr lang="pt-BR" sz="14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Learning Brasil, 2016. E-book. ISBN 9788522123629. Disponível em: https://integrada.minhabiblioteca.com.br/</a:t>
            </a:r>
            <a:r>
              <a:rPr lang="pt-BR" sz="1400" kern="1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reader</a:t>
            </a:r>
            <a:r>
              <a:rPr lang="pt-BR" sz="14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/books/9788522123629/.</a:t>
            </a:r>
            <a:endParaRPr lang="pt-BR" sz="1400" dirty="0">
              <a:effectLst/>
              <a:latin typeface="+mn-lt"/>
              <a:ea typeface="Times New Roman" panose="02020603050405020304" pitchFamily="18" charset="0"/>
            </a:endParaRPr>
          </a:p>
          <a:p>
            <a:r>
              <a:rPr lang="pt-BR" sz="1400" dirty="0">
                <a:effectLst/>
                <a:latin typeface="+mn-lt"/>
                <a:ea typeface="Times New Roman" panose="02020603050405020304" pitchFamily="18" charset="0"/>
              </a:rPr>
              <a:t>BRANDÃO, Carlos Rodrigues</a:t>
            </a:r>
            <a:r>
              <a:rPr lang="pt-BR" sz="1400" b="1" dirty="0">
                <a:effectLst/>
                <a:latin typeface="+mn-lt"/>
                <a:ea typeface="Times New Roman" panose="02020603050405020304" pitchFamily="18" charset="0"/>
              </a:rPr>
              <a:t>.</a:t>
            </a:r>
            <a:r>
              <a:rPr lang="pt-BR" sz="1400" dirty="0"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pt-BR" sz="1400" b="1" dirty="0">
                <a:effectLst/>
                <a:latin typeface="+mn-lt"/>
                <a:ea typeface="Times New Roman" panose="02020603050405020304" pitchFamily="18" charset="0"/>
              </a:rPr>
              <a:t>O que é Educação.</a:t>
            </a:r>
            <a:r>
              <a:rPr lang="pt-BR" sz="1400" dirty="0">
                <a:effectLst/>
                <a:latin typeface="+mn-lt"/>
                <a:ea typeface="Times New Roman" panose="02020603050405020304" pitchFamily="18" charset="0"/>
              </a:rPr>
              <a:t> São Paulo: Brasiliense, 2007.</a:t>
            </a:r>
          </a:p>
          <a:p>
            <a:r>
              <a:rPr lang="pt-BR" sz="1400" dirty="0">
                <a:effectLst/>
                <a:latin typeface="+mn-lt"/>
                <a:ea typeface="Times New Roman" panose="02020603050405020304" pitchFamily="18" charset="0"/>
              </a:rPr>
              <a:t>FREIRE, Paulo</a:t>
            </a:r>
            <a:r>
              <a:rPr lang="pt-BR" sz="1400" b="1" dirty="0">
                <a:effectLst/>
                <a:latin typeface="+mn-lt"/>
                <a:ea typeface="Times New Roman" panose="02020603050405020304" pitchFamily="18" charset="0"/>
              </a:rPr>
              <a:t>.</a:t>
            </a:r>
            <a:r>
              <a:rPr lang="pt-BR" sz="1400" dirty="0"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pt-BR" sz="1400" b="1" dirty="0">
                <a:effectLst/>
                <a:latin typeface="+mn-lt"/>
                <a:ea typeface="Times New Roman" panose="02020603050405020304" pitchFamily="18" charset="0"/>
              </a:rPr>
              <a:t>Pedagogia da autonomia:</a:t>
            </a:r>
            <a:r>
              <a:rPr lang="pt-BR" sz="1400" dirty="0"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pt-BR" sz="1400" i="1" dirty="0">
                <a:effectLst/>
                <a:latin typeface="+mn-lt"/>
                <a:ea typeface="Times New Roman" panose="02020603050405020304" pitchFamily="18" charset="0"/>
              </a:rPr>
              <a:t>saberes necessários à prática educativa. </a:t>
            </a:r>
            <a:r>
              <a:rPr lang="pt-BR" sz="1400" dirty="0">
                <a:effectLst/>
                <a:latin typeface="+mn-lt"/>
                <a:ea typeface="Times New Roman" panose="02020603050405020304" pitchFamily="18" charset="0"/>
              </a:rPr>
              <a:t>São Paulo: Paz e Terra, 1996.</a:t>
            </a:r>
            <a:endParaRPr lang="pt-BR" sz="1400" kern="1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4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MAGNABOSCO, Maria M.; TEIXEIRA, Cíntia M. </a:t>
            </a:r>
            <a:r>
              <a:rPr lang="pt-BR" sz="14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Gênero e diversidade:</a:t>
            </a:r>
            <a:r>
              <a:rPr lang="pt-BR" sz="14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formação de educadoras/es. São Paulo/SP: Autêntica Editora, 2011. E-book. ISBN 9788582178249. Disponível em: https://integrada.minhabiblioteca.com.br/</a:t>
            </a:r>
            <a:r>
              <a:rPr lang="pt-BR" sz="1400" kern="1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reader</a:t>
            </a:r>
            <a:r>
              <a:rPr lang="pt-BR" sz="14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/books/9788582178249/. </a:t>
            </a:r>
          </a:p>
          <a:p>
            <a:r>
              <a:rPr lang="pt-BR" sz="1400" dirty="0">
                <a:effectLst/>
                <a:latin typeface="+mn-lt"/>
                <a:ea typeface="Times New Roman" panose="02020603050405020304" pitchFamily="18" charset="0"/>
              </a:rPr>
              <a:t>VIANNA, Cláudia. </a:t>
            </a:r>
            <a:r>
              <a:rPr lang="pt-BR" sz="1400" b="1" dirty="0">
                <a:effectLst/>
                <a:latin typeface="+mn-lt"/>
                <a:ea typeface="Times New Roman" panose="02020603050405020304" pitchFamily="18" charset="0"/>
              </a:rPr>
              <a:t>Políticas de educação, gênero e diversidade sexual.</a:t>
            </a:r>
            <a:r>
              <a:rPr lang="pt-BR" sz="1400" dirty="0">
                <a:effectLst/>
                <a:latin typeface="+mn-lt"/>
                <a:ea typeface="Times New Roman" panose="02020603050405020304" pitchFamily="18" charset="0"/>
              </a:rPr>
              <a:t> São Paulo/SP: Autêntica Editora, 2018. E-book. ISBN 9788551304006. Disponível em: https://integrada.minhabiblioteca.com.br/</a:t>
            </a:r>
            <a:r>
              <a:rPr lang="pt-BR" sz="1400" dirty="0" err="1">
                <a:effectLst/>
                <a:latin typeface="+mn-lt"/>
                <a:ea typeface="Times New Roman" panose="02020603050405020304" pitchFamily="18" charset="0"/>
              </a:rPr>
              <a:t>reader</a:t>
            </a:r>
            <a:r>
              <a:rPr lang="pt-BR" sz="1400" dirty="0">
                <a:effectLst/>
                <a:latin typeface="+mn-lt"/>
                <a:ea typeface="Times New Roman" panose="02020603050405020304" pitchFamily="18" charset="0"/>
              </a:rPr>
              <a:t>/books/9788551304006/.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pt-BR" sz="3700" b="1" dirty="0">
              <a:solidFill>
                <a:srgbClr val="FF0000"/>
              </a:solidFill>
              <a:latin typeface="+mn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2172</TotalTime>
  <Words>981</Words>
  <Application>Microsoft Office PowerPoint</Application>
  <PresentationFormat>Personalizar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Mary Carneiro</cp:lastModifiedBy>
  <cp:revision>103</cp:revision>
  <dcterms:created xsi:type="dcterms:W3CDTF">2009-08-05T17:04:46Z</dcterms:created>
  <dcterms:modified xsi:type="dcterms:W3CDTF">2025-11-11T00:48:00Z</dcterms:modified>
</cp:coreProperties>
</file>