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1074" y="25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2890570"/>
            <a:ext cx="22409031" cy="1962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MEDIAÇÃO ONLINE E O FUTURO DA RESOLUÇÃO DE CONFLITOS: INOVAÇÃO TECNOLÓGICA, ACESSO À JUSTIÇA E TRANSFORMAÇÃO DIGITAL NO SISTEMA JURÍDICO BRASILEIRO </a:t>
            </a:r>
            <a:r>
              <a:rPr lang="pt-BR" sz="3900" b="1" baseline="30000" dirty="0"/>
              <a:t>(1)</a:t>
            </a:r>
            <a:r>
              <a:rPr lang="pt-BR" sz="3900" b="1" dirty="0"/>
              <a:t>.</a:t>
            </a:r>
            <a:endParaRPr lang="en-GB" sz="3900" b="1" dirty="0">
              <a:solidFill>
                <a:srgbClr val="FF0000"/>
              </a:solidFill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5238108"/>
            <a:ext cx="22132703" cy="51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 err="1"/>
              <a:t>Jaísa</a:t>
            </a:r>
            <a:r>
              <a:rPr lang="pt-BR" sz="2775" b="1" dirty="0"/>
              <a:t> Messias de Paiva(2); </a:t>
            </a:r>
            <a:r>
              <a:rPr lang="pt-BR" sz="2775" b="1" dirty="0" err="1"/>
              <a:t>Jayane</a:t>
            </a:r>
            <a:r>
              <a:rPr lang="pt-BR" sz="2775" b="1" dirty="0"/>
              <a:t> Martiniano da Silva(3); Gabriel Guerreiro e Medeiros (4); Cícero Otávio de Lima Paiva(5).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6293540"/>
            <a:ext cx="21005491" cy="140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aseline="30000" dirty="0"/>
              <a:t>(1) Trabalho desenvolvido no Programa de Iniciação Científica (PIC) da Faculdade Evolução Alto Oeste Potiguar; </a:t>
            </a:r>
          </a:p>
          <a:p>
            <a:pPr algn="ctr"/>
            <a:r>
              <a:rPr lang="pt-BR" sz="3200" baseline="30000" dirty="0"/>
              <a:t>(2) Função ou ocupação (professor, pesquisador, estudante, </a:t>
            </a:r>
            <a:r>
              <a:rPr lang="pt-BR" sz="3200" baseline="30000" dirty="0" err="1"/>
              <a:t>etc</a:t>
            </a:r>
            <a:r>
              <a:rPr lang="pt-BR" sz="3200" baseline="30000" dirty="0"/>
              <a:t>); Instituição (nome por extenso); Cidade, Estado; Endereço eletrônico (E-mail); </a:t>
            </a:r>
          </a:p>
          <a:p>
            <a:pPr algn="ctr"/>
            <a:r>
              <a:rPr lang="pt-BR" sz="3200" baseline="30000" dirty="0"/>
              <a:t>(3) Função ou ocupação (professor, pesquisador, estudante, </a:t>
            </a:r>
            <a:r>
              <a:rPr lang="pt-BR" sz="3200" baseline="30000" dirty="0" err="1"/>
              <a:t>etc</a:t>
            </a:r>
            <a:r>
              <a:rPr lang="pt-BR" sz="3200" baseline="30000" dirty="0"/>
              <a:t>); Instituição (nome por extenso); </a:t>
            </a:r>
          </a:p>
          <a:p>
            <a:pPr algn="ctr"/>
            <a:r>
              <a:rPr lang="pt-BR" sz="3200" baseline="30000" dirty="0"/>
              <a:t>*Ao preencher as informações de professores ou coautores já graduados, descrever a titulação. Ex.: Mestre em Educação (</a:t>
            </a:r>
            <a:r>
              <a:rPr lang="pt-BR" sz="3200" baseline="30000" dirty="0" err="1"/>
              <a:t>PPGE</a:t>
            </a:r>
            <a:r>
              <a:rPr lang="pt-BR" sz="3200" baseline="30000" dirty="0"/>
              <a:t>/UERN); Doutor em Geografia (</a:t>
            </a:r>
            <a:r>
              <a:rPr lang="pt-BR" sz="3200" baseline="30000" dirty="0" err="1"/>
              <a:t>PPG</a:t>
            </a:r>
            <a:r>
              <a:rPr lang="pt-BR" sz="3200" baseline="30000" dirty="0"/>
              <a:t>/UFC)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257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700" dirty="0"/>
              <a:t>A crescente digitalização do Poder Judiciário brasileiro vem transformando profundamente o modo como os conflitos são tratados e solucionados, abrindo espaço para novas formas de acesso à justiça e de promoção da cidadania. Nesse cenário, a mediação online emerge como uma das ferramentas mais promissoras para enfrentar a morosidade processual, reduzir custos e fomentar uma cultura de diálogo e pacificação social. A relevância acadêmica e social do tema justifica-se pela necessidade de compreender como as inovações tecnológicas podem ser integradas à prática jurídica de forma eficiente, sem comprometer a segurança jurídica e a inclusão digital dos cidadãos. </a:t>
            </a:r>
            <a:r>
              <a:rPr lang="pt-BR" sz="3700" b="1" dirty="0"/>
              <a:t>Problema:</a:t>
            </a:r>
            <a:r>
              <a:rPr lang="pt-BR" sz="3700" dirty="0"/>
              <a:t> o aumento da litigiosidade e a morosidade judicial tornam urgente a adoção de mecanismos de autocomposição que acompanhem o avanço tecnológico e tornem o acesso à justiça mais democrático e participativo. </a:t>
            </a:r>
            <a:r>
              <a:rPr lang="pt-BR" sz="3700" b="1" dirty="0"/>
              <a:t>Objetivo:</a:t>
            </a:r>
            <a:r>
              <a:rPr lang="pt-BR" sz="3700" dirty="0"/>
              <a:t> analisar a mediação online como instrumento de modernização e democratização do acesso à justiça no Brasil, destacando seus benefícios, limitações e perspectivas futuras à luz da transformação digital do sistema judicial. Busca-se compreender de que forma os recursos tecnológicos aplicados à mediação podem contribuir para a efetividade da política pública de tratamento adequado dos conflitos, prevista na Resolução nº 125/2010 do Conselho Nacional de Justiça (CNJ) e na Lei nº 13.140/2015. </a:t>
            </a:r>
            <a:r>
              <a:rPr lang="pt-BR" sz="3700" b="1" dirty="0"/>
              <a:t>Método:</a:t>
            </a:r>
            <a:r>
              <a:rPr lang="pt-BR" sz="3700" dirty="0"/>
              <a:t> o estudo é de natureza qualitativa e caráter exploratório, desenvolvido por meio de revisão bibliográfica e análise de dados oficiais do relatório </a:t>
            </a:r>
            <a:r>
              <a:rPr lang="pt-BR" sz="3700" i="1" dirty="0"/>
              <a:t>Justiça em Números 2025</a:t>
            </a:r>
            <a:r>
              <a:rPr lang="pt-BR" sz="3700" dirty="0"/>
              <a:t> do CNJ. A investigação contemplou o exame de iniciativas como o programa Justiça 4.0, a Plataforma Digital do Poder Judiciário Brasileiro (PDPJ-Br), o Balcão Virtual e os Centros Judiciários de Solução de Conflitos (</a:t>
            </a:r>
            <a:r>
              <a:rPr lang="pt-BR" sz="3700" dirty="0" err="1"/>
              <a:t>CEJUSCs</a:t>
            </a:r>
            <a:r>
              <a:rPr lang="pt-BR" sz="3700" dirty="0"/>
              <a:t>), observando os impactos dessas ferramentas na eficiência e na produtividade do Judiciário. </a:t>
            </a:r>
            <a:r>
              <a:rPr lang="pt-BR" sz="3700" b="1" dirty="0"/>
              <a:t>Resultados:</a:t>
            </a:r>
            <a:r>
              <a:rPr lang="pt-BR" sz="3700" dirty="0"/>
              <a:t> os dados indicam avanços concretos na gestão dos processos e na política de conciliação. O índice nacional de conciliação atingiu aproximadamente 13% dos casos solucionados em 2025, demonstrando expansão gradual das práticas autocompositivas e redução significativa do tempo médio de tramitação processual. Verificou-se maior integração entre tribunais, ampliação da cultura da mediação e fortalecimento de programas de transformação digital, que aumentaram a transparência, a eficiência e a acessibilidade do sistema de justiça. Persistem, porém, desafios ligados à formação de mediadores, à proteção de dados pessoais e à inclusão digital em regiões menos assistidas tecnologicamente. </a:t>
            </a:r>
            <a:r>
              <a:rPr lang="pt-BR" sz="3700" b="1" dirty="0"/>
              <a:t>Conclusões:</a:t>
            </a:r>
            <a:r>
              <a:rPr lang="pt-BR" sz="3700" dirty="0"/>
              <a:t> a mediação online constitui um avanço não apenas tecnológico, mas cultural, ao propor uma nova forma de administrar a justiça baseada na cooperação, na celeridade e na humanização. Trata-se de uma ferramenta que concretiza o princípio constitucional do acesso à justiça e promove a cultura de paz, contribuindo para um Poder Judiciário mais moderno e inclusivo. Entretanto, sua consolidação requer investimentos contínuos em infraestrutura tecnológica, capacitação profissional e políticas públicas voltadas à democratização do ambiente digital, garantindo que todos os cidadãos possam participar de forma equitativa do processo de mediação online.</a:t>
            </a:r>
          </a:p>
          <a:p>
            <a:pPr algn="just"/>
            <a:r>
              <a:rPr lang="pt-BR" sz="2400" b="1" dirty="0"/>
              <a:t>PALAVRAS-CHAVE:</a:t>
            </a:r>
            <a:r>
              <a:rPr lang="pt-BR" sz="2400" dirty="0"/>
              <a:t> Mediação online. Resolução de conflitos. Tecnologia. Acesso à justiça. CNJ.</a:t>
            </a:r>
          </a:p>
          <a:p>
            <a:pPr algn="just"/>
            <a:r>
              <a:rPr lang="pt-BR" sz="2400" dirty="0"/>
              <a:t> </a:t>
            </a:r>
          </a:p>
          <a:p>
            <a:pPr algn="just"/>
            <a:r>
              <a:rPr lang="pt-BR" sz="2400" b="1" dirty="0"/>
              <a:t>REFERÊNCIAS:</a:t>
            </a:r>
            <a:endParaRPr lang="pt-BR" sz="2400" dirty="0"/>
          </a:p>
          <a:p>
            <a:pPr algn="just"/>
            <a:r>
              <a:rPr lang="pt-BR" sz="2400" dirty="0"/>
              <a:t>BRASIL. Conselho Nacional de Justiça. </a:t>
            </a:r>
            <a:r>
              <a:rPr lang="pt-BR" sz="2400" b="1" dirty="0"/>
              <a:t>Resolução nº 125, de 29 de novembro de 2010.</a:t>
            </a:r>
            <a:r>
              <a:rPr lang="pt-BR" sz="2400" dirty="0"/>
              <a:t> Dispõe sobre a Política Judiciária Nacional de tratamento adequado de conflitos. Brasília: CNJ, 2010.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BRASIL. </a:t>
            </a:r>
            <a:r>
              <a:rPr lang="pt-BR" sz="2400" b="1" dirty="0"/>
              <a:t>Lei nº 13.140, de 26 de junho de 2015.</a:t>
            </a:r>
            <a:r>
              <a:rPr lang="pt-BR" sz="2400" dirty="0"/>
              <a:t> Dispõe sobre a mediação entre particulares e a autocomposição de conflitos no âmbito da administração pública. Diário Oficial da União, Brasília, 29 jun. 2015.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CONSELHO NACIONAL DE JUSTIÇA. </a:t>
            </a:r>
            <a:r>
              <a:rPr lang="pt-BR" sz="2400" b="1" dirty="0"/>
              <a:t>Justiça em Números 2025.</a:t>
            </a:r>
            <a:r>
              <a:rPr lang="pt-BR" sz="2400" dirty="0"/>
              <a:t> Brasília: CNJ, 2025. Disponível em: https://justica-em-numeros.cnj.jus.br.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799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Jaisa Paiva</cp:lastModifiedBy>
  <cp:revision>102</cp:revision>
  <dcterms:created xsi:type="dcterms:W3CDTF">2009-08-05T17:04:46Z</dcterms:created>
  <dcterms:modified xsi:type="dcterms:W3CDTF">2025-11-11T20:21:28Z</dcterms:modified>
</cp:coreProperties>
</file>