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5" d="100"/>
          <a:sy n="25" d="100"/>
        </p:scale>
        <p:origin x="1196" y="-716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8867" y="2673070"/>
            <a:ext cx="20978890" cy="781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 defTabSz="1015468"/>
            <a:r>
              <a:rPr lang="pt-BR" sz="3899" b="1" dirty="0"/>
              <a:t>A mulher negra e o mercado de trabalho na atualidade </a:t>
            </a:r>
            <a:r>
              <a:rPr lang="pt-BR" sz="3899" baseline="30000" dirty="0"/>
              <a:t> (1)</a:t>
            </a:r>
            <a:r>
              <a:rPr lang="pt-BR" sz="3899" b="1" dirty="0"/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699" y="3613901"/>
            <a:ext cx="22132703" cy="9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75" b="1" dirty="0"/>
              <a:t>BERNARDO FREITAS LINS(2); ÉVELY LORENA RODRIGUES DA SILVA (3); IRENE MARIA DE</a:t>
            </a:r>
          </a:p>
          <a:p>
            <a:pPr algn="ctr"/>
            <a:r>
              <a:rPr lang="pt-BR" sz="2775" b="1" dirty="0"/>
              <a:t>LIMA(4); MARIA REGIDIANA DA CONCEIÇÃO(5</a:t>
            </a:r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700" y="5136211"/>
            <a:ext cx="2125002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600" baseline="30000" dirty="0"/>
              <a:t>(1) Trabalho desenvolvido no Programa de Iniciação Científica (PIC) da Faculdade Evolução Alto Oeste Potiguar - FACEP;</a:t>
            </a:r>
          </a:p>
          <a:p>
            <a:pPr algn="ctr"/>
            <a:r>
              <a:rPr lang="pt-BR" sz="3600" baseline="30000" dirty="0"/>
              <a:t>      (2) Estudante do Curso de Direito da Faculdade Evolução Alto Oeste Potiguar – FACEP; Pau dos Ferros/RN; e-mail:bernardofreitas516 @gmail.com;</a:t>
            </a:r>
          </a:p>
          <a:p>
            <a:pPr algn="ctr"/>
            <a:r>
              <a:rPr lang="pt-BR" sz="3600" baseline="30000" dirty="0"/>
              <a:t>  (3) Estudante do Curso de Direito da Faculdade Evolução Alto Oeste Potiguar – FACEP; Pau dos Ferros/RN; e-mail;evelynorenna369@gmail.com;</a:t>
            </a:r>
          </a:p>
          <a:p>
            <a:pPr algn="ctr"/>
            <a:r>
              <a:rPr lang="pt-BR" sz="3600" baseline="30000" dirty="0"/>
              <a:t>(4) Estudante do Curso de Direito da Faculdade Evolução Alto Oeste Potiguar – FACEP; Pau dos Ferros/RN; e-mail:irenemaria8090@gmail.com;</a:t>
            </a:r>
          </a:p>
          <a:p>
            <a:pPr algn="ctr"/>
            <a:r>
              <a:rPr lang="pt-BR" sz="3600" baseline="30000" dirty="0"/>
              <a:t>       (5) Professora Mestra do Curso de Direito da Faculdade Evolução Alto Oeste Potiguar – FACEP; Pau dos Ferros/RN; e-mail: regidiana@holmail.com.</a:t>
            </a: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134748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584547" y="8996522"/>
            <a:ext cx="22770855" cy="22299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inserção da mulher negra no mercado de trabalho contemporâneo é marcada por desafios que refletem a persistência das desigualdades estruturais de gênero e raça no Brasil. Embora o avanço das políticas afirmativas e a ampliação do acesso à educação tenham promovido maior participação feminina, a mulher negra ainda enfrenta barreiras expressivas quanto à remuneração, ocupação de cargos de liderança e reconhecimento profissional. O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problema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que norteia este estudo consiste em compreender como o racismo estrutural e o sexismo interagem para limitar as oportunidades e a ascensão profissional da mulher negra na atualidade. O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objetivo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é analisar as condições de inserção e permanência da mulher negra no mercado de trabalho, evidenciando os fatores que reproduzem as desigualdades raciais e de gênero. O estudo adotou como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método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uma abordagem qualitativa e bibliográfica, fundamentada em autores como Sueli Carneiro (2019), Lélia Gonzalez (2020) e </a:t>
            </a:r>
            <a:r>
              <a:rPr lang="pt-BR" sz="37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Djamila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Ribeiro (2018), além de dados estatísticos do IBGE (2023). A análise foi conduzida por meio da revisão de literatura crítica e da interpretação dos indicadores socioeconômicos sobre gênero e raça no emprego formal. Os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resultados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indicam que, apesar do crescimento da presença feminina no mercado, a mulher negra permanece majoritariamente em setores de baixa remuneração e informalidade, com menor representatividade em posições de gestão e maior vulnerabilidade à precarização laboral. Essa realidade revela a continuidade do legado histórico da escravidão e da exclusão social, reforçada por padrões culturais discriminatórios.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Conclui-se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que a promoção da equidade racial e de gênero exige políticas públicas mais efetivas, voltadas à valorização da diversidade, à ampliação do acesso à educação de qualidade e ao combate à discriminação institucional nas relações de trabalho. O estudo contribui para o debate sobre justiça social e direitos humanos, destacando a necessidade de ações interseccionais que reconheçam as especificidades da mulher negra enquanto sujeito de direitos e protagonista de transformação social.</a:t>
            </a:r>
            <a:r>
              <a:rPr lang="pt-BR" sz="3700" b="1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</a:pP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Trabalho feminino; Século XXI; Desigualdade racial.</a:t>
            </a:r>
          </a:p>
          <a:p>
            <a:pPr algn="just">
              <a:lnSpc>
                <a:spcPct val="115000"/>
              </a:lnSpc>
            </a:pP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7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</a:pPr>
            <a:endParaRPr lang="pt-BR" sz="3700" b="1" kern="100" dirty="0">
              <a:solidFill>
                <a:srgbClr val="FF000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CARNEIRO, Sueli. </a:t>
            </a: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Racismo, sexismo e desigualdade no Brasil. 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São Paulo: Pólen, 2019.</a:t>
            </a:r>
          </a:p>
          <a:p>
            <a:pPr>
              <a:lnSpc>
                <a:spcPct val="115000"/>
              </a:lnSpc>
            </a:pPr>
            <a:endParaRPr lang="pt-BR" sz="37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GONZALEZ, Lélia. </a:t>
            </a: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Por um feminismo afro-latino-americano. 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Rio de Janeiro: Zahar, 2020.</a:t>
            </a:r>
          </a:p>
          <a:p>
            <a:pPr>
              <a:lnSpc>
                <a:spcPct val="115000"/>
              </a:lnSpc>
            </a:pPr>
            <a:endParaRPr lang="pt-BR" sz="37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RIBEIRO, </a:t>
            </a:r>
            <a:r>
              <a:rPr lang="pt-BR" sz="3700" kern="1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Djamila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Quem tem medo do feminismo negro? 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São Paulo: Companhia das Letras,</a:t>
            </a:r>
          </a:p>
          <a:p>
            <a:pPr>
              <a:lnSpc>
                <a:spcPct val="115000"/>
              </a:lnSpc>
            </a:pP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2018.</a:t>
            </a:r>
          </a:p>
          <a:p>
            <a:pPr>
              <a:lnSpc>
                <a:spcPct val="115000"/>
              </a:lnSpc>
            </a:pPr>
            <a:endParaRPr lang="pt-BR" sz="37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INSTITUTO BRASILEIRO DE GEOGRAFIA E ESTATÍSTICA – IBGE. </a:t>
            </a: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Pesquisa Nacional por</a:t>
            </a:r>
          </a:p>
          <a:p>
            <a:pPr>
              <a:lnSpc>
                <a:spcPct val="115000"/>
              </a:lnSpc>
            </a:pP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Amostra de Domicílios Contínua: indicadores de gênero e raça. 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Brasília: IBGE, 2023</a:t>
            </a:r>
            <a:endParaRPr lang="pt-BR" sz="3700" b="1" dirty="0"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2158</TotalTime>
  <Words>620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Bernardo Freitas</cp:lastModifiedBy>
  <cp:revision>104</cp:revision>
  <dcterms:created xsi:type="dcterms:W3CDTF">2009-08-05T17:04:46Z</dcterms:created>
  <dcterms:modified xsi:type="dcterms:W3CDTF">2025-11-11T17:13:23Z</dcterms:modified>
</cp:coreProperties>
</file>