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815" autoAdjust="0"/>
    <p:restoredTop sz="94364" autoAdjust="0"/>
  </p:normalViewPr>
  <p:slideViewPr>
    <p:cSldViewPr>
      <p:cViewPr>
        <p:scale>
          <a:sx n="30" d="100"/>
          <a:sy n="30" d="100"/>
        </p:scale>
        <p:origin x="936" y="24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ECFB9-DA89-4C43-9A58-6DBBD4A048ED}" type="datetimeFigureOut">
              <a:rPr lang="es-AR" smtClean="0"/>
              <a:t>10/11/2025</a:t>
            </a:fld>
            <a:endParaRPr lang="es-A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s-A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4C8B8-7321-49D3-A244-6A594A94E9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295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4C8B8-7321-49D3-A244-6A594A94E950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10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dsonwalkerpsi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1" y="11818633"/>
            <a:ext cx="14141841" cy="15173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A violência urbana, sobretudo nas comunidades periféricas brasileiras, produz impactos profundos no tecido social e na saúde mental das populações atingidas, sendo uma expressão concreta das desigualdades históricas e estruturais que organizam o espaço social. Trata-se de um fenômeno que não se reduz à criminalidade, mas reflete processos complexos de exclusão simbólica, econômica e política. Como destacam Gonçalves, Queiroz e Delgado (2017), essa problemática assume contornos específicos, em razão da marginalização de determinados grupos sociais e da naturalização das condições de vulnerabilidade e exclusão, que determinam as formas de sofrer, resistir e reconstruir subjetividades. Segundo </a:t>
            </a:r>
            <a:r>
              <a:rPr lang="pt-BR" sz="4000" dirty="0" err="1"/>
              <a:t>Buchvitz</a:t>
            </a:r>
            <a:r>
              <a:rPr lang="pt-BR" sz="4000" dirty="0"/>
              <a:t> e Andrade (2014), as comunidades periféricas constituem territórios de produção simbólica, onde a violência se manifesta também nas práticas discursivas, na negação da dignidade e na exclusão dos modos de vida populares.</a:t>
            </a:r>
          </a:p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Assim, refletir sobre a relação entre violência urbana e resiliência psicológica em regiões vulnerabilizadas implica articular as dimensões objetivas da desigualdade com as subjetivas do sofrimento humano. Trata-se de compreender como o contexto de opressão e precariedade pode ser ressignificado por meio de práticas de cuidado, solidariedade e empoderamento social. </a:t>
            </a:r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8120810"/>
            <a:ext cx="13963001" cy="12095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  <a:buNone/>
            </a:pPr>
            <a:r>
              <a:rPr lang="pt-BR" sz="4000" dirty="0"/>
              <a:t>	A presente pesquisa foi fundamentada em revisão bibliográfica, que consiste de acordo com Gil (2008) na análise e interpretação de materiais já publicados, como livros e artigos, com o objetivo de reunir e discutir o conhecimento existente sobre determinado tema, servindo de base para novas pesquisas, foi elegido obras de caráter teórico e reflexivo que abordam violência urbana, psicologia comunitária, psicanálise social e as diversas formas de resiliência em contextos vulneráveis para construir uma leitura multidimensional e crítica da realidade urbana.</a:t>
            </a:r>
            <a:endParaRPr lang="es-AR" sz="4000" dirty="0"/>
          </a:p>
          <a:p>
            <a:pPr indent="714375" algn="just" defTabSz="2133600">
              <a:spcBef>
                <a:spcPct val="50000"/>
              </a:spcBef>
              <a:buNone/>
            </a:pPr>
            <a:r>
              <a:rPr lang="pt-BR" sz="4000" dirty="0"/>
              <a:t>O método articula categorias centrais desse contexto de violência, violência simbólica, vulnerabilidade psicossocial, resiliência comunitária e interseccionalidade, a maneira de elucidar a forma como as estruturas de dominação são internalizadas e também resistidas. Assim, a análise permite identificar a violência urbana não apenas como consequência da pobreza, mas como ferramenta de controle social que reproduz barbárie nas relações de gênero, classe e território.</a:t>
            </a:r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2" y="27347515"/>
            <a:ext cx="15624245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Em suma, a análise teórica permite concluir que a violência urbana nas comunidades periféricas brasileiras é um fenômeno complexo, que une dimensões materiais, políticas e simbólicas, atravessados por questões de gênero e classe, e sua manutenção reflete a desigualdade estrutural e o fracasso das políticas públicas na promoção da justiça social, contudo, em adjacência a esse cenário de exclusão, opressão e vulnerabilização afloram práticas de resiliência, que revelam potência criadora dos sujeitos periféricos, mais que uma adaptação ao sofrimento, a resiliência expressa uma forma de resistência ativa e um gesto ético-político de afirmação da vida.</a:t>
            </a:r>
            <a:endParaRPr lang="es-AR" sz="4000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4654881"/>
            <a:ext cx="29883100" cy="10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/>
              <a:t>VIOLÊNCIA URBANA E RESILIÊNCIA PSICOLÓGICA EM COMUNIDADES PERIFÉRICAS.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3" y="6066737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dirty="0"/>
              <a:t>Maria Aldeiza Andrade</a:t>
            </a:r>
            <a:r>
              <a:rPr lang="pt-BR" sz="3700" baseline="30000" dirty="0"/>
              <a:t>(2)</a:t>
            </a:r>
            <a:r>
              <a:rPr lang="pt-BR" sz="3700" b="1" dirty="0"/>
              <a:t>; Mariana Morgana Chagas de Aquino</a:t>
            </a:r>
            <a:r>
              <a:rPr lang="pt-BR" sz="3700" baseline="30000" dirty="0"/>
              <a:t>(3)</a:t>
            </a:r>
            <a:r>
              <a:rPr lang="pt-BR" sz="3700" b="1" dirty="0"/>
              <a:t>; Sara Giovana Fernandes Lima</a:t>
            </a:r>
            <a:r>
              <a:rPr lang="pt-BR" sz="3700" baseline="30000" dirty="0"/>
              <a:t>(4)</a:t>
            </a:r>
            <a:r>
              <a:rPr lang="pt-BR" sz="3700" b="1" dirty="0"/>
              <a:t>; Hudson Walker Simão Carneiro</a:t>
            </a:r>
            <a:r>
              <a:rPr lang="pt-BR" sz="3700" baseline="30000" dirty="0"/>
              <a:t>(5)</a:t>
            </a:r>
            <a:r>
              <a:rPr lang="pt-BR" sz="3700" b="1" dirty="0"/>
              <a:t> Kamila Matias Virginio</a:t>
            </a:r>
            <a:r>
              <a:rPr lang="pt-BR" sz="3700" baseline="30000" dirty="0"/>
              <a:t>(6)</a:t>
            </a:r>
            <a:r>
              <a:rPr lang="pt-BR" sz="3700" b="1" dirty="0"/>
              <a:t>.</a:t>
            </a: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179" y="7966539"/>
            <a:ext cx="28011438" cy="2726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600" baseline="30000" dirty="0"/>
              <a:t>(1) Trabalho desenvolvido no Programa de Iniciação Científica (PIC) da Faculdade Evolução Alto Oeste Potiguar; </a:t>
            </a:r>
          </a:p>
          <a:p>
            <a:pPr algn="ctr">
              <a:buNone/>
            </a:pPr>
            <a:r>
              <a:rPr lang="pt-BR" sz="3600" baseline="30000" dirty="0"/>
              <a:t>((2) Estudante de Psicologia; Faculdade Evolução Alto Oeste Potiguar - FACEP; Pau dos Ferros, Rio Grande do Norte (aldeiza1andrade@gmail.com); </a:t>
            </a:r>
            <a:endParaRPr lang="es-AR" sz="3600" baseline="30000" dirty="0"/>
          </a:p>
          <a:p>
            <a:pPr algn="ctr">
              <a:buNone/>
            </a:pPr>
            <a:r>
              <a:rPr lang="pt-BR" sz="3600" baseline="30000" dirty="0"/>
              <a:t>(3) Estudante de Psicologia; Faculdade Evolução Alto Oeste Potiguar - FACEP; Pau dos Ferros, Rio Grande do Norte (marianaaquino160@gmail.com);</a:t>
            </a:r>
            <a:endParaRPr lang="es-AR" sz="3600" baseline="30000" dirty="0"/>
          </a:p>
          <a:p>
            <a:pPr algn="ctr"/>
            <a:r>
              <a:rPr lang="pt-BR" sz="3600" baseline="30000" dirty="0"/>
              <a:t>(4) Estudante de Psicologia; Faculdade Evolução Alto Oeste Potiguar - FACEP; Pau dos Ferros, Rio Grande do Norte (sg666457@gmail.com).</a:t>
            </a:r>
            <a:endParaRPr lang="es-AR" sz="3600" baseline="30000" dirty="0"/>
          </a:p>
          <a:p>
            <a:pPr algn="ctr">
              <a:lnSpc>
                <a:spcPct val="107000"/>
              </a:lnSpc>
              <a:buNone/>
            </a:pPr>
            <a:r>
              <a:rPr lang="pt-BR" sz="3600" baseline="30000" dirty="0"/>
              <a:t>(5) Professor orientador; Mestre em Planejamento e Dinâmicas Territoriais no Semiárido (PLANDITES/UERN); Docente de Psicologia na FACEP; Coordenador do projeto Do Mormaço à escuta; </a:t>
            </a:r>
            <a:r>
              <a:rPr lang="pt-BR" sz="3600" baseline="30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hudsonwalkerpsi@gmail.com</a:t>
            </a:r>
            <a:endParaRPr lang="es-AR" sz="3600" baseline="30000" dirty="0"/>
          </a:p>
          <a:p>
            <a:pPr algn="ctr">
              <a:lnSpc>
                <a:spcPct val="107000"/>
              </a:lnSpc>
            </a:pPr>
            <a:r>
              <a:rPr lang="pt-BR" sz="3600" baseline="30000" dirty="0"/>
              <a:t>(6) Professora orientadora; Mestra no PLANDITES/UERN; Graduada em Arquitetura e Urbanismo pela Universidade Federal Rural do </a:t>
            </a:r>
            <a:r>
              <a:rPr lang="pt-BR" sz="3600" baseline="30000" dirty="0" err="1"/>
              <a:t>Semi-árido</a:t>
            </a:r>
            <a:r>
              <a:rPr lang="pt-BR" sz="3600" baseline="30000" dirty="0"/>
              <a:t> (UFERSA); kamilamvarq@gmail.com</a:t>
            </a:r>
            <a:endParaRPr lang="es-AR" sz="3600" baseline="30000" dirty="0"/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7117699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3516" y="26221811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5" y="34873876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130559" y="36121015"/>
            <a:ext cx="1569720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3500" dirty="0">
                <a:solidFill>
                  <a:srgbClr val="000000"/>
                </a:solidFill>
              </a:rPr>
              <a:t>BUCHVITZ, Paula A.; ANDRADE, Rodrigo G. N. </a:t>
            </a:r>
            <a:r>
              <a:rPr lang="pt-BR" sz="3500" b="1" dirty="0">
                <a:solidFill>
                  <a:srgbClr val="000000"/>
                </a:solidFill>
              </a:rPr>
              <a:t>Violência simbólica no contexto comunitário: uma revisão bibliográfica a partir da psicanálise e da psicologia comunitária.</a:t>
            </a:r>
            <a:r>
              <a:rPr lang="pt-BR" sz="3500" dirty="0">
                <a:solidFill>
                  <a:srgbClr val="000000"/>
                </a:solidFill>
              </a:rPr>
              <a:t> Revista Científica ISECENSA, v. 3, n. 1, p. 41–51, 2014.</a:t>
            </a:r>
          </a:p>
          <a:p>
            <a:pPr algn="just">
              <a:buNone/>
            </a:pPr>
            <a:endParaRPr lang="pt-BR" sz="3500" dirty="0">
              <a:solidFill>
                <a:srgbClr val="000000"/>
              </a:solidFill>
            </a:endParaRPr>
          </a:p>
          <a:p>
            <a:pPr algn="just"/>
            <a:r>
              <a:rPr lang="pt-BR" sz="3500" dirty="0">
                <a:solidFill>
                  <a:srgbClr val="000000"/>
                </a:solidFill>
              </a:rPr>
              <a:t>GONÇALVES, Hugo C. B.; QUEIROZ, Maria R.; DELGADO, Pedro G. G. </a:t>
            </a:r>
            <a:r>
              <a:rPr lang="pt-BR" sz="3500" b="1" dirty="0">
                <a:solidFill>
                  <a:srgbClr val="000000"/>
                </a:solidFill>
              </a:rPr>
              <a:t>Violência urbana e saúde mental: desafios de uma nova agenda? </a:t>
            </a:r>
            <a:r>
              <a:rPr lang="pt-BR" sz="3500" dirty="0">
                <a:solidFill>
                  <a:srgbClr val="000000"/>
                </a:solidFill>
              </a:rPr>
              <a:t>Fractal: Revista de Psicologia, v. 29, n. 1, p. 17–23, 2017.</a:t>
            </a:r>
            <a:endParaRPr lang="es-AR" sz="3500" dirty="0">
              <a:solidFill>
                <a:srgbClr val="000000"/>
              </a:solidFill>
            </a:endParaRPr>
          </a:p>
          <a:p>
            <a:pPr algn="just">
              <a:buNone/>
            </a:pPr>
            <a:endParaRPr lang="es-AR" sz="3500" dirty="0">
              <a:solidFill>
                <a:srgbClr val="000000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2988B9A-DD72-9A60-BC1B-0CB085BB8EB6}"/>
              </a:ext>
            </a:extLst>
          </p:cNvPr>
          <p:cNvSpPr txBox="1"/>
          <p:nvPr/>
        </p:nvSpPr>
        <p:spPr>
          <a:xfrm>
            <a:off x="16202025" y="11889621"/>
            <a:ext cx="15553728" cy="13942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O arcabouço teórico demonstra que a experiência da violência urbana não se manifesta de forma homogênea, mas é vivenciada de maneira desigual, conforme as posições sociais, econômicas e territoriais ocupadas pelos sujeitos, sendo essencial reconhecê-la como uma configuração social e política, marcada pelas relações de poder que moldam o espaço urbano e que acabam definindo quem tem acesso a proteção e quem permanece exposto a vulnerabilidade.  Nas comunidades periféricas essa desigualdade se acentua: mulheres negras e chefes de famílias enfrentam uma intensa sobrecarga emocional, precarização de trabalho e vulnerabilidade contínua a violência, o que, segundo Butler (2015), denomina-se “precariedade diferencial da vida”, na qual determinadas existências são socialmente desvalorizadas e expostas de maneira desigual à violência estrutural. </a:t>
            </a:r>
          </a:p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A psicologia comunitária e a psicanálise crítica oferecem instrumentos importantes para compreender a realidade das periferias. A violência simbólica acaba silenciando e invisibilizando os sujeitos periféricos, tornando a escuta e o reconhecimento de suas experiências instrumentos fundamentais de resistência e reconstrução subjetiva. </a:t>
            </a:r>
            <a:r>
              <a:rPr lang="pt-BR" sz="4000" dirty="0" err="1"/>
              <a:t>Sawaia</a:t>
            </a:r>
            <a:r>
              <a:rPr lang="pt-BR" sz="4000" dirty="0"/>
              <a:t> (2001) acrescenta que afetividade e solidariedade são dimensões políticas da vida humana, capazes de gerar transformações coletivas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</TotalTime>
  <Words>1002</Words>
  <Application>Microsoft Office PowerPoint</Application>
  <PresentationFormat>Personalizar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Aldeiza Andrade</cp:lastModifiedBy>
  <cp:revision>108</cp:revision>
  <dcterms:created xsi:type="dcterms:W3CDTF">2009-08-05T17:04:46Z</dcterms:created>
  <dcterms:modified xsi:type="dcterms:W3CDTF">2025-11-11T00:37:11Z</dcterms:modified>
</cp:coreProperties>
</file>