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19" d="100"/>
          <a:sy n="19" d="100"/>
        </p:scale>
        <p:origin x="2371" y="-28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352" y="2441289"/>
            <a:ext cx="22409031" cy="7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4000" b="1" dirty="0"/>
              <a:t>EVOLUÇÃO</a:t>
            </a:r>
            <a:r>
              <a:rPr lang="pt-BR" sz="3900" b="1" dirty="0"/>
              <a:t> DAS PENAS E A DIGNIDADE DA PESSOA HUMANA </a:t>
            </a:r>
            <a:r>
              <a:rPr lang="pt-BR" sz="3900" baseline="30000" dirty="0"/>
              <a:t>(1)</a:t>
            </a:r>
            <a:endParaRPr lang="pt-BR" sz="3900" dirty="0"/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848" y="3382052"/>
            <a:ext cx="22409032" cy="1232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pt-BR" sz="2780" b="1" dirty="0"/>
              <a:t>Rosiane Pereira de Carvalho </a:t>
            </a:r>
            <a:r>
              <a:rPr lang="pt-BR" sz="2780" baseline="30000" dirty="0"/>
              <a:t>(2)</a:t>
            </a:r>
            <a:r>
              <a:rPr lang="pt-BR" sz="2780" dirty="0"/>
              <a:t>;</a:t>
            </a:r>
            <a:r>
              <a:rPr lang="pt-BR" sz="2780" b="1" dirty="0"/>
              <a:t> Mayra Karoline dos Santos Pinheiro</a:t>
            </a:r>
            <a:r>
              <a:rPr lang="pt-BR" sz="2780" baseline="30000" dirty="0"/>
              <a:t> (3)</a:t>
            </a:r>
            <a:r>
              <a:rPr lang="pt-BR" sz="2780" dirty="0"/>
              <a:t>; </a:t>
            </a:r>
            <a:r>
              <a:rPr lang="pt-BR" sz="2780" b="1" dirty="0"/>
              <a:t>Mariana de Carvalho Mariano </a:t>
            </a:r>
            <a:r>
              <a:rPr lang="pt-BR" sz="2780" baseline="30000" dirty="0"/>
              <a:t>(4)</a:t>
            </a:r>
            <a:r>
              <a:rPr lang="pt-BR" sz="2780" dirty="0"/>
              <a:t>; </a:t>
            </a:r>
            <a:r>
              <a:rPr lang="pt-BR" sz="2780" b="1" dirty="0"/>
              <a:t>Gabriel Moreira de Santana </a:t>
            </a:r>
            <a:r>
              <a:rPr lang="pt-BR" sz="2780" baseline="30000" dirty="0"/>
              <a:t>(5)</a:t>
            </a:r>
            <a:endParaRPr lang="pt-BR" dirty="0"/>
          </a:p>
          <a:p>
            <a:pPr algn="ctr"/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6742" y="4785650"/>
            <a:ext cx="21119244" cy="485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t-BR" sz="3200" baseline="30000" dirty="0"/>
              <a:t>(¹) </a:t>
            </a:r>
            <a:r>
              <a:rPr lang="pt-BR" sz="3200" dirty="0"/>
              <a:t>Trabalho desenvolvido na disciplina de Direito Penal II da Faculdade Evolução Alto Oeste Potiguar - FACEP;</a:t>
            </a:r>
          </a:p>
          <a:p>
            <a:r>
              <a:rPr lang="pt-BR" sz="3200" baseline="30000" dirty="0"/>
              <a:t>(2) </a:t>
            </a:r>
            <a:r>
              <a:rPr lang="pt-BR" sz="3200" dirty="0"/>
              <a:t>Estudante; Faculdade Evolução Alto Oeste Potiguar – FACEP; Pau dos Ferros/RN; rosiane.pereira14@hotmail.com;</a:t>
            </a:r>
          </a:p>
          <a:p>
            <a:r>
              <a:rPr lang="pt-BR" sz="3200" baseline="30000" dirty="0"/>
              <a:t>(3)</a:t>
            </a:r>
            <a:r>
              <a:rPr lang="pt-BR" sz="3200" dirty="0"/>
              <a:t> Estudante; Faculdade Evolução Alto Oeste Potiguar – FACEP; Pau dos Ferros/RN; mayrakaroline33@gmail.com;</a:t>
            </a:r>
          </a:p>
          <a:p>
            <a:r>
              <a:rPr lang="pt-BR" sz="3200" baseline="30000" dirty="0"/>
              <a:t>(4) </a:t>
            </a:r>
            <a:r>
              <a:rPr lang="pt-BR" sz="3200" dirty="0"/>
              <a:t>Estudante; Faculdade Evolução Alto Oeste Potiguar – FACEP; Pau dos Ferros/RN; mariana.mariano1@aluno.ce.gov.br;</a:t>
            </a:r>
          </a:p>
          <a:p>
            <a:r>
              <a:rPr lang="pt-BR" sz="3200" baseline="30000" dirty="0"/>
              <a:t>(5) </a:t>
            </a:r>
            <a:r>
              <a:rPr lang="pt-BR" sz="3200" dirty="0"/>
              <a:t>Professor; Faculdade Evolução Alto Oeste Potiguar – FACEP; Mestre em Gestão e Sistemas Agroindustriais (PPGSA/UFCG); Graduado em Direito (CFP/UFCG); Cajazeiras/PB; gabrielmoreiraadv30@gmail.com.</a:t>
            </a:r>
          </a:p>
          <a:p>
            <a:r>
              <a:rPr lang="pt-BR" sz="3200" dirty="0"/>
              <a:t> </a:t>
            </a:r>
          </a:p>
          <a:p>
            <a:pPr algn="ctr"/>
            <a:endParaRPr lang="pt-BR" sz="3200" baseline="30000" dirty="0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7576" y="9880526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791848" y="11375108"/>
            <a:ext cx="22409032" cy="20619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700" b="1" dirty="0"/>
              <a:t>Introdução:</a:t>
            </a:r>
            <a:r>
              <a:rPr lang="pt-BR" sz="3700" dirty="0"/>
              <a:t> A sociedade, com vistas a uma melhor convivência social, sempre constituiu normas disciplinadoras de caráter coercitivo, através da imposição de sanções em caso de transgressão. Todavia, a evolução social demandou transformações profundas nas formas de punir, passando de castigos físicos e públicos para sistemas de vigilância e encarceramento. Assim, o presente trabalho se justifica pela disposição em entender o fenômeno de modo a contribuir com a construção do conhecimento acadêmico-científico, além de possibilitar ao social acesso às informações valiosas para o aprimoramento da cultura ético-normativa. </a:t>
            </a:r>
            <a:r>
              <a:rPr lang="pt-BR" sz="3700" b="1" dirty="0"/>
              <a:t>Objetivo</a:t>
            </a:r>
            <a:r>
              <a:rPr lang="pt-BR" sz="3700" dirty="0"/>
              <a:t>: Abordar a evolução histórica das espécies de penas, compreendendo as mais diversas formas de punir utilizadas no decorrer da história e as razões por trás das transformações observadas, analisando a execução penal à luz do princípio da dignidade da pessoa humana. </a:t>
            </a:r>
            <a:r>
              <a:rPr lang="pt-BR" sz="3700" b="1" dirty="0"/>
              <a:t>Método</a:t>
            </a:r>
            <a:r>
              <a:rPr lang="pt-BR" sz="3700" dirty="0"/>
              <a:t>: Presente estudo é uma pesquisa descritiva, de abordagem qualitativa, baseada na análise bibliográfica de trabalhos científicos contidos em repositórios acadêmicos como o </a:t>
            </a:r>
            <a:r>
              <a:rPr lang="pt-BR" sz="3700" dirty="0" err="1"/>
              <a:t>Scielo</a:t>
            </a:r>
            <a:r>
              <a:rPr lang="pt-BR" sz="3700" dirty="0"/>
              <a:t> e Periódicos CAPES e, em especial, da obra de Michael Foucault, especificamente Vigiar e Punir (Foucault, 1987), bem como dispositivos legais, especialmente da Constituição Federal/88 e da Lei de Execução Penal, a fim de possibilitar o compreender o processo de evolução das penas desde a antiguidade até a idade contemporânea sob o prisma da dignidade da pessoa humana. </a:t>
            </a:r>
            <a:r>
              <a:rPr lang="pt-BR" sz="3700" b="1" dirty="0"/>
              <a:t>Resultados</a:t>
            </a:r>
            <a:r>
              <a:rPr lang="pt-BR" sz="3700" dirty="0"/>
              <a:t>: O estudo revelou as transformações nas práticas punitivas, comparando os castigos e suplícios praticados no passado com o sistema atual de prisão e vigilância, bem como relacionando-o com a dignidade humana. Foucault (1987) observa que o castigo deixa de ser um espetáculo público de suplício para torna-se um mecanismo de controle mais sutil, interiorizado e contínuo, visando à correção e normalização dos comportamentos, tendência clara adotada pelo direito penal moderno que busca não apenas punir, como também prevenir novos crimes e promover a paz social ao priorizar a reabilitação e a reintegração do condenado.</a:t>
            </a:r>
            <a:r>
              <a:rPr lang="pt-BR" sz="3700" b="1" dirty="0"/>
              <a:t> Conclusão</a:t>
            </a:r>
            <a:r>
              <a:rPr lang="pt-BR" sz="3700" dirty="0"/>
              <a:t>: As penas passaram por grande transformação no decorrer dos séculos, onde antes visava apenas punir o corpo e a alma do indivíduo, ver-se, agora, o caráter humanitário e a função social da pena, com vistas à inibir a reincidência através da ressocialização, sendo possível compreender o amadurecimento ético e jurídico da sociedade nesse processo. Assim, o estudo reforça a necessidade de continuidade nos avanços humanitários e no aprimoramento da execução penal, para que a pena possa cumprir verdadeiramente sua função educativa e ressocializadora de forma ampla e eficaz.</a:t>
            </a:r>
          </a:p>
          <a:p>
            <a:pPr algn="just"/>
            <a:r>
              <a:rPr lang="pt-BR" sz="3700" b="1" dirty="0"/>
              <a:t>PALAVRAS-CHAVE: </a:t>
            </a:r>
            <a:r>
              <a:rPr lang="pt-BR" sz="3700" dirty="0"/>
              <a:t>Ressocialização; Prisão; Sanção penal</a:t>
            </a:r>
            <a:r>
              <a:rPr lang="pt-BR" sz="3700" b="1" dirty="0"/>
              <a:t>.</a:t>
            </a:r>
            <a:endParaRPr lang="pt-BR" sz="3700" dirty="0"/>
          </a:p>
          <a:p>
            <a:pPr algn="just"/>
            <a:r>
              <a:rPr lang="pt-BR" sz="3700" dirty="0"/>
              <a:t> </a:t>
            </a:r>
          </a:p>
          <a:p>
            <a:pPr algn="just"/>
            <a:r>
              <a:rPr lang="pt-BR" sz="3700" b="1" dirty="0"/>
              <a:t>REFERÊNCIAS </a:t>
            </a:r>
            <a:endParaRPr lang="pt-BR" sz="3700" dirty="0"/>
          </a:p>
          <a:p>
            <a:pPr algn="just"/>
            <a:r>
              <a:rPr lang="pt-BR" sz="3700" dirty="0"/>
              <a:t>FOUCAULT, Michel. </a:t>
            </a:r>
            <a:r>
              <a:rPr lang="pt-BR" sz="3700" b="1" dirty="0"/>
              <a:t>Vigiar e punir</a:t>
            </a:r>
            <a:r>
              <a:rPr lang="pt-BR" sz="3700" dirty="0"/>
              <a:t>: nascimento da prisão. 27 ed. tradução de Raquel Ramalhete. Petrópolis: Vozes, 1987. 288p. Disponível em: https://professor.pucgoias.edu.br/</a:t>
            </a:r>
            <a:r>
              <a:rPr lang="pt-BR" sz="3700" dirty="0" err="1"/>
              <a:t>SiteDocente</a:t>
            </a:r>
            <a:r>
              <a:rPr lang="pt-BR" sz="3700" dirty="0"/>
              <a:t>/admin/</a:t>
            </a:r>
            <a:r>
              <a:rPr lang="pt-BR" sz="3700" dirty="0" err="1"/>
              <a:t>arquivosUpload</a:t>
            </a:r>
            <a:r>
              <a:rPr lang="pt-BR" sz="3700" dirty="0"/>
              <a:t>/17637/material/Foucault_Vigiar%20e%20punir%20I%20e%20II.pdf. Aceso em 30 out. 2025.</a:t>
            </a:r>
          </a:p>
          <a:p>
            <a:pPr algn="just"/>
            <a:r>
              <a:rPr lang="pt-BR" sz="3700" dirty="0"/>
              <a:t> </a:t>
            </a:r>
          </a:p>
          <a:p>
            <a:pPr algn="just">
              <a:lnSpc>
                <a:spcPct val="115000"/>
              </a:lnSpc>
            </a:pPr>
            <a:endParaRPr lang="pt-BR" sz="37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2166</TotalTime>
  <Words>719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Dr. Geovânio Carvalho</cp:lastModifiedBy>
  <cp:revision>103</cp:revision>
  <dcterms:created xsi:type="dcterms:W3CDTF">2009-08-05T17:04:46Z</dcterms:created>
  <dcterms:modified xsi:type="dcterms:W3CDTF">2025-11-11T12:03:34Z</dcterms:modified>
</cp:coreProperties>
</file>