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30" d="100"/>
          <a:sy n="30" d="100"/>
        </p:scale>
        <p:origin x="-808" y="-48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=""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06/11/2025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=""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=""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=""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547" y="3182894"/>
            <a:ext cx="22409031" cy="1377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3900" b="1" dirty="0">
                <a:latin typeface="Arial"/>
                <a:ea typeface="Calibri"/>
              </a:rPr>
              <a:t>A RESSOCIALIZAÇÃO DE PRESOS NO BRASIL: DESAFIOS E POSSIBILIDADES </a:t>
            </a:r>
            <a:r>
              <a:rPr lang="pt-BR" sz="3900" baseline="30000" dirty="0" smtClean="0"/>
              <a:t>(</a:t>
            </a:r>
            <a:r>
              <a:rPr lang="pt-BR" sz="3900" baseline="30000" dirty="0"/>
              <a:t>1)</a:t>
            </a:r>
            <a:r>
              <a:rPr lang="pt-BR" sz="3900" b="1" dirty="0"/>
              <a:t> </a:t>
            </a:r>
          </a:p>
          <a:p>
            <a:pPr algn="ctr" defTabSz="1015468"/>
            <a:endParaRPr lang="en-GB" sz="3899" b="1" dirty="0">
              <a:solidFill>
                <a:srgbClr val="FF0000"/>
              </a:solidFill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=""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5" y="5238108"/>
            <a:ext cx="22132703" cy="519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775" b="1" dirty="0" err="1" smtClean="0"/>
              <a:t>Damilly</a:t>
            </a:r>
            <a:r>
              <a:rPr lang="pt-BR" sz="2775" b="1" dirty="0"/>
              <a:t> </a:t>
            </a:r>
            <a:r>
              <a:rPr lang="pt-BR" sz="2775" b="1" dirty="0" err="1" smtClean="0"/>
              <a:t>Kauanny</a:t>
            </a:r>
            <a:r>
              <a:rPr lang="pt-BR" sz="2775" b="1" dirty="0" smtClean="0"/>
              <a:t> de Oliveira Silva</a:t>
            </a:r>
            <a:r>
              <a:rPr lang="pt-BR" sz="2775" baseline="30000" dirty="0" smtClean="0"/>
              <a:t> (</a:t>
            </a:r>
            <a:r>
              <a:rPr lang="pt-BR" sz="2775" baseline="30000" dirty="0"/>
              <a:t>2)</a:t>
            </a:r>
            <a:r>
              <a:rPr lang="pt-BR" sz="2775" b="1" dirty="0"/>
              <a:t>; </a:t>
            </a:r>
            <a:r>
              <a:rPr lang="pt-BR" sz="2775" b="1" dirty="0" smtClean="0"/>
              <a:t>João </a:t>
            </a:r>
            <a:r>
              <a:rPr lang="pt-BR" sz="2775" b="1" dirty="0" err="1" smtClean="0"/>
              <a:t>Cleidson</a:t>
            </a:r>
            <a:r>
              <a:rPr lang="pt-BR" sz="2775" b="1" dirty="0" smtClean="0"/>
              <a:t> Gonçalves</a:t>
            </a:r>
            <a:r>
              <a:rPr lang="pt-BR" sz="2775" baseline="30000" dirty="0" smtClean="0"/>
              <a:t> </a:t>
            </a:r>
            <a:r>
              <a:rPr lang="pt-BR" sz="2775" baseline="30000" dirty="0"/>
              <a:t>(3)</a:t>
            </a:r>
            <a:r>
              <a:rPr lang="pt-BR" sz="2775" b="1" dirty="0"/>
              <a:t>; </a:t>
            </a:r>
            <a:r>
              <a:rPr lang="pt-BR" sz="2775" b="1" dirty="0" smtClean="0"/>
              <a:t>Maria </a:t>
            </a:r>
            <a:r>
              <a:rPr lang="pt-BR" sz="2775" b="1" dirty="0" err="1" smtClean="0"/>
              <a:t>Grazielly</a:t>
            </a:r>
            <a:r>
              <a:rPr lang="pt-BR" sz="2775" b="1" dirty="0" smtClean="0"/>
              <a:t> de Lima </a:t>
            </a:r>
            <a:r>
              <a:rPr lang="pt-BR" sz="2775" baseline="30000" dirty="0"/>
              <a:t>(4)</a:t>
            </a:r>
            <a:r>
              <a:rPr lang="pt-BR" sz="2775" b="1" dirty="0"/>
              <a:t>; </a:t>
            </a:r>
            <a:r>
              <a:rPr lang="pt-BR" sz="2775" b="1" dirty="0" smtClean="0"/>
              <a:t>Gabriel Moreira de Santana</a:t>
            </a:r>
            <a:r>
              <a:rPr lang="pt-BR" sz="2775" baseline="30000" dirty="0" smtClean="0"/>
              <a:t> </a:t>
            </a:r>
            <a:r>
              <a:rPr lang="pt-BR" sz="2775" baseline="30000" dirty="0"/>
              <a:t>(5</a:t>
            </a:r>
            <a:r>
              <a:rPr lang="pt-BR" sz="2775" baseline="30000" dirty="0" smtClean="0"/>
              <a:t>)</a:t>
            </a:r>
            <a:r>
              <a:rPr lang="pt-BR" sz="2775" b="1" dirty="0"/>
              <a:t>.</a:t>
            </a:r>
            <a:endParaRPr lang="pt-BR" sz="2775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=""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7" y="5933638"/>
            <a:ext cx="2100549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3200" baseline="30000" dirty="0"/>
              <a:t>(1) Trabalho desenvolvido na disciplina de Direito Penal II da Faculdade Evolução Alto Oeste Potiguar - FACEP</a:t>
            </a:r>
            <a:r>
              <a:rPr lang="pt-BR" sz="3200" baseline="30000" dirty="0" smtClean="0"/>
              <a:t>;</a:t>
            </a:r>
            <a:endParaRPr lang="pt-BR" sz="3200" baseline="30000" dirty="0"/>
          </a:p>
          <a:p>
            <a:pPr algn="ctr"/>
            <a:r>
              <a:rPr lang="pt-BR" sz="3200" baseline="30000" dirty="0"/>
              <a:t>(2</a:t>
            </a:r>
            <a:r>
              <a:rPr lang="pt-BR" sz="3200" baseline="30000" dirty="0" smtClean="0"/>
              <a:t>) </a:t>
            </a:r>
            <a:r>
              <a:rPr lang="pt-BR" sz="3200" baseline="30000" dirty="0"/>
              <a:t>Estudante; Faculdade Evolução Alto Oeste Potiguar - FACEP; Pau dos Ferros, RN; </a:t>
            </a:r>
            <a:r>
              <a:rPr lang="pt-BR" sz="3200" baseline="30000" dirty="0" smtClean="0"/>
              <a:t>damillysilva4@gmail.com;</a:t>
            </a:r>
          </a:p>
          <a:p>
            <a:pPr algn="ctr"/>
            <a:r>
              <a:rPr lang="pt-BR" sz="3200" baseline="30000" dirty="0" smtClean="0"/>
              <a:t>(3) Estudante; Faculdade Evolução Alto Oeste Potiguar - FACEP; Pau dos Ferros, RN; joaocleidson08@gmail.com;</a:t>
            </a:r>
          </a:p>
          <a:p>
            <a:pPr algn="ctr"/>
            <a:r>
              <a:rPr lang="pt-BR" sz="3200" baseline="30000" dirty="0" smtClean="0"/>
              <a:t>(</a:t>
            </a:r>
            <a:r>
              <a:rPr lang="pt-BR" sz="3200" baseline="30000" dirty="0"/>
              <a:t>4) Estudante; Faculdade Evolução Alto Oeste Potiguar - FACEP; Pau dos Ferros, RN; maria.grazielly15@gmail.com;</a:t>
            </a:r>
          </a:p>
          <a:p>
            <a:pPr algn="ctr"/>
            <a:r>
              <a:rPr lang="pt-BR" sz="3200" baseline="30000" dirty="0"/>
              <a:t>(5) Professor; Faculdade Evolução Alto Oeste Potiguar – FACEP; Mestre em Gestão e Sistemas Agroindustriais (PPGSA/UFCG); Graduado em Direito (CFP/UFCG); Cajazeiras, PB; gabrielmoreiraadv30@gmail.com.</a:t>
            </a:r>
          </a:p>
        </p:txBody>
      </p:sp>
      <p:sp>
        <p:nvSpPr>
          <p:cNvPr id="43" name="Text Box 50">
            <a:extLst>
              <a:ext uri="{FF2B5EF4-FFF2-40B4-BE49-F238E27FC236}">
                <a16:creationId xmlns=""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134748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=""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350412" y="9457235"/>
            <a:ext cx="22770855" cy="21700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37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Introdução: </a:t>
            </a:r>
            <a:r>
              <a:rPr lang="pt-BR" sz="37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sistema prisional brasileiro enfrenta uma crise estrutural que vai muito além da superlotação e da falta de recursos. A ausência de políticas eficazes de reintegração social tem contribuído para altos índices de reincidência criminal e para a perpetuação da exclusão social dos egressos do sistema prisional. A questão da ressocialização é, portanto, um tema de grande relevância social e acadêmica, pois envolve a reconstrução da cidadania, o respeito à dignidade humana e a promoção da segurança pública</a:t>
            </a:r>
            <a:r>
              <a:rPr lang="pt-BR" sz="37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Objetivo: </a:t>
            </a:r>
            <a:r>
              <a:rPr lang="pt-BR" sz="37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presente estudo busca identificar os principais obstáculos que impedem a reintegração social dos detentos, avaliar a eficácia das políticas públicas voltadas à ressocialização e propor alternativas que favoreçam a reinserção social e profissional dos </a:t>
            </a:r>
            <a:r>
              <a:rPr lang="pt-BR" sz="37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ex-presidiários</a:t>
            </a:r>
            <a:r>
              <a:rPr lang="pt-BR" sz="37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37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Método: </a:t>
            </a:r>
            <a:r>
              <a:rPr lang="pt-BR" sz="37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trata-se de uma pesquisa descritiva, de abordagem qualitativa, utilizando-se de revisão bibliográfica, com análise de publicações científicas disponíveis em bases acadêmicas como o </a:t>
            </a:r>
            <a:r>
              <a:rPr lang="pt-BR" sz="37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Scielo</a:t>
            </a:r>
            <a:r>
              <a:rPr lang="pt-BR" sz="37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e o Periódicos CAPES, além da legislação vigente, especialmente a Lei de Execução Penal (Brasil, 1984). Foram examinados trabalhos que discutem programas e ações de reintegração social, políticas estaduais de educação prisional e parcerias entre o sistema penitenciário e o setor privado. </a:t>
            </a:r>
            <a:r>
              <a:rPr lang="pt-BR" sz="37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Resultados: </a:t>
            </a:r>
            <a:r>
              <a:rPr lang="pt-BR" sz="37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observou-se que a falta de estrutura física e humana, a escassez de recursos financeiros, o preconceito da sociedade e a ausência de continuidade nas políticas públicas são fatores determinantes que dificultam a ressocialização. Além disso, muitas unidades prisionais não oferecem condições mínimas para o cumprimento de uma pena digna e humanizada, tampouco para a preparação dos presos para o retorno à vida em liberdade. Apesar desses desafios, percebe-se experiências positivas em alguns estados brasileiros, que demonstram a viabilidade de projetos de educação e capacitação profissional dentro dos presídios, resultando na diminuição dos índices de reincidência. A implantação de programas de trabalho remunerado e de acompanhamento psicossocial também tem mostrado resultados significativos na reinserção dos egressos no mercado de trabalho. </a:t>
            </a:r>
            <a:r>
              <a:rPr lang="pt-BR" sz="37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Conclusão: </a:t>
            </a:r>
            <a:r>
              <a:rPr lang="pt-BR" sz="37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logo, a ressocialização de presos no Brasil é um processo complexo e multifatorial, exigindo articulação entre Estado e sociedade civil. A superação dos desafios passa pela efetivação das políticas públicas vigentes, pela ampliação de projetos de inclusão social, pela mudança na mentalidade coletiva quanto à aceitação dos egressos e pela criação de oportunidades reais de recomeço. Assim, a ressocialização deve ser entendida como um compromisso ético e social, fundamental para a consolidação de uma justiça verdadeiramente restaurativa e </a:t>
            </a:r>
            <a:r>
              <a:rPr lang="pt-BR" sz="37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humanizadora</a:t>
            </a:r>
            <a:r>
              <a:rPr lang="pt-BR" sz="37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</a:pPr>
            <a:r>
              <a:rPr lang="pt-BR" sz="3700" b="1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PALAVRAS-CHAVE</a:t>
            </a:r>
            <a:r>
              <a:rPr lang="pt-BR" sz="37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700" b="1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sz="37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 Sanção penal; Sistema prisional; Reintegração social</a:t>
            </a:r>
            <a:r>
              <a:rPr lang="pt-BR" sz="37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</a:pPr>
            <a:endParaRPr lang="pt-BR" sz="3700" dirty="0" smtClean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b="1" kern="1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700" kern="1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</a:pPr>
            <a:r>
              <a:rPr lang="pt-BR" sz="3700" dirty="0">
                <a:latin typeface="+mn-lt"/>
                <a:ea typeface="Times New Roman" panose="02020603050405020304" pitchFamily="18" charset="0"/>
              </a:rPr>
              <a:t>BRASIL. </a:t>
            </a:r>
            <a:r>
              <a:rPr lang="pt-BR" sz="3700" b="1" dirty="0">
                <a:latin typeface="+mn-lt"/>
                <a:ea typeface="Times New Roman" panose="02020603050405020304" pitchFamily="18" charset="0"/>
              </a:rPr>
              <a:t>Lei nº 7210, de 11 de julho de 1984</a:t>
            </a:r>
            <a:r>
              <a:rPr lang="pt-BR" sz="3700" dirty="0">
                <a:latin typeface="+mn-lt"/>
                <a:ea typeface="Times New Roman" panose="02020603050405020304" pitchFamily="18" charset="0"/>
              </a:rPr>
              <a:t>. Institui a Lei de Execução Penal. Diário Oficial da União: Brasília, DF, 13 jul. 1984. Disponível em: http://www.planalto.gov.br/ccivil_03/leis/l7210.htm. Acesso em: 30 out. 2025.</a:t>
            </a: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2207</TotalTime>
  <Words>587</Words>
  <Application>Microsoft Office PowerPoint</Application>
  <PresentationFormat>Personalizar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Damilly</cp:lastModifiedBy>
  <cp:revision>106</cp:revision>
  <dcterms:created xsi:type="dcterms:W3CDTF">2009-08-05T17:04:46Z</dcterms:created>
  <dcterms:modified xsi:type="dcterms:W3CDTF">2025-11-07T02:47:46Z</dcterms:modified>
</cp:coreProperties>
</file>