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3212A-D2B2-4200-9A41-DF797B0E4D79}" v="1" dt="2025-07-08T01:54:53.2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418" y="-49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ndro Gomes Ferreira" userId="9cfbdcfd1276897e" providerId="LiveId" clId="{23A3212A-D2B2-4200-9A41-DF797B0E4D79}"/>
    <pc:docChg chg="modSld">
      <pc:chgData name="Leandro Gomes Ferreira" userId="9cfbdcfd1276897e" providerId="LiveId" clId="{23A3212A-D2B2-4200-9A41-DF797B0E4D79}" dt="2025-07-08T01:56:11.459" v="117" actId="1076"/>
      <pc:docMkLst>
        <pc:docMk/>
      </pc:docMkLst>
      <pc:sldChg chg="addSp modSp mod">
        <pc:chgData name="Leandro Gomes Ferreira" userId="9cfbdcfd1276897e" providerId="LiveId" clId="{23A3212A-D2B2-4200-9A41-DF797B0E4D79}" dt="2025-07-08T01:56:11.459" v="117" actId="1076"/>
        <pc:sldMkLst>
          <pc:docMk/>
          <pc:sldMk cId="2348142181" sldId="256"/>
        </pc:sldMkLst>
        <pc:spChg chg="mod">
          <ac:chgData name="Leandro Gomes Ferreira" userId="9cfbdcfd1276897e" providerId="LiveId" clId="{23A3212A-D2B2-4200-9A41-DF797B0E4D79}" dt="2025-07-08T01:54:46.656" v="2" actId="20577"/>
          <ac:spMkLst>
            <pc:docMk/>
            <pc:sldMk cId="2348142181" sldId="256"/>
            <ac:spMk id="3" creationId="{00000000-0000-0000-0000-000000000000}"/>
          </ac:spMkLst>
        </pc:spChg>
        <pc:spChg chg="add mod">
          <ac:chgData name="Leandro Gomes Ferreira" userId="9cfbdcfd1276897e" providerId="LiveId" clId="{23A3212A-D2B2-4200-9A41-DF797B0E4D79}" dt="2025-07-08T01:56:11.459" v="117" actId="1076"/>
          <ac:spMkLst>
            <pc:docMk/>
            <pc:sldMk cId="2348142181" sldId="256"/>
            <ac:spMk id="10" creationId="{8A1C78C7-9C6C-0711-82E5-C8C5F9B3C0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406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00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74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945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333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59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332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41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644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378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2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C5C84-8B13-44F0-A658-B45AF7F907A3}" type="datetimeFigureOut">
              <a:rPr lang="pt-BR" smtClean="0"/>
              <a:t>07/07/2025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291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D2EEF23-154F-E71D-F008-298145459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1024130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41D51CE-E16A-4220-2648-7778512CCC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981560"/>
            <a:ext cx="32471422" cy="10287005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 rot="10800000" flipH="1" flipV="1">
            <a:off x="3429000" y="7457204"/>
            <a:ext cx="270357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/>
              <a:t>A Sociedade Civil na Transição Energética Justa em Minas Gerais</a:t>
            </a:r>
            <a:endParaRPr lang="pt-BR" sz="6600" b="1" dirty="0">
              <a:effectLst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46631" y="9349849"/>
            <a:ext cx="15453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/>
              <a:t>Leandro Ferreira¹</a:t>
            </a:r>
          </a:p>
          <a:p>
            <a:r>
              <a:rPr lang="pt-BR" sz="4800" dirty="0"/>
              <a:t>Joana de Castro Pinelli²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58753" y="21041015"/>
            <a:ext cx="1629203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300" b="1" dirty="0"/>
              <a:t>Palavras chave: </a:t>
            </a:r>
            <a:r>
              <a:rPr lang="pt-BR" sz="4300" dirty="0"/>
              <a:t>Transição energética justa; sociedade civil; </a:t>
            </a:r>
          </a:p>
          <a:p>
            <a:pPr algn="just"/>
            <a:r>
              <a:rPr lang="pt-BR" sz="4300" dirty="0"/>
              <a:t>Minas Gerais.</a:t>
            </a:r>
          </a:p>
          <a:p>
            <a:br>
              <a:rPr lang="pt-BR" dirty="0"/>
            </a:b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75897" y="11512754"/>
            <a:ext cx="14874240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300" b="1" dirty="0"/>
              <a:t>Resumo: </a:t>
            </a:r>
            <a:r>
              <a:rPr lang="pt-BR" sz="4300" dirty="0"/>
              <a:t>A transição energética justa busca garantir que a migração para fontes renováveis ocorra de maneira equitativa, promovendo a inclusão de populações vulneráveis. Em Minas Gerais, a sociedade civil desempenha um papel fundamental nesse processo, influenciando a formulação de políticas públicas e monitorando iniciativas do setor. Este estudo tem como objetivo analisar os desafios e oportunidades da governança participativa na transição energética justa no estado, empregando metodologia qualitativa, com análise documental e Análise de Redes Sociais (ARS). Os resultados esperados incluem a ampliação da compreensão sobre o papel da sociedade civil e o fortalecimento de estratégias para uma governança energética mais democrática, inclusiva e sensível às desigualdades </a:t>
            </a:r>
            <a:r>
              <a:rPr lang="pt-BR" sz="4300" dirty="0" err="1"/>
              <a:t>socioespaciais</a:t>
            </a:r>
            <a:r>
              <a:rPr lang="pt-BR" sz="4300" dirty="0"/>
              <a:t> e às vozes historicamente marginalizadas no planejamento energético.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58753" y="22891369"/>
            <a:ext cx="14775571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300" b="1" dirty="0"/>
              <a:t>Introdução</a:t>
            </a:r>
            <a:endParaRPr lang="pt-BR" sz="43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Transição energética e justiça socioambiental.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Liderança de Minas Gerais em energia solar e desigualdades regionais.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Importância da sociedade civil na construção de uma transição justa.</a:t>
            </a:r>
          </a:p>
          <a:p>
            <a:pPr algn="just"/>
            <a:endParaRPr lang="pt-BR" sz="43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446722" y="27476035"/>
            <a:ext cx="14958927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300" b="1" dirty="0"/>
              <a:t>Metodologia:</a:t>
            </a:r>
            <a:endParaRPr lang="pt-BR" sz="43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Análise Documental: políticas estaduais, relatórios institucionais (FEAM, Cemig, etc.).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Análise de Redes Sociais (ARS): mapeamento de interações entre atores.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9200" y="8011202"/>
            <a:ext cx="17502222" cy="17502222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15970685" y="24252045"/>
            <a:ext cx="1594199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500" dirty="0"/>
              <a:t>Figura 1 – Visualização da rede de atores da transição energética justa em Minas Gerais. Elaborado por Joana </a:t>
            </a:r>
            <a:r>
              <a:rPr lang="pt-BR" sz="3500" dirty="0" err="1"/>
              <a:t>Pinelli</a:t>
            </a:r>
            <a:r>
              <a:rPr lang="pt-BR" sz="3500" dirty="0"/>
              <a:t> e Leandro Ferreira, com base na análise de redes sociais (</a:t>
            </a:r>
            <a:r>
              <a:rPr lang="pt-BR" sz="3500" dirty="0" err="1"/>
              <a:t>Gephi</a:t>
            </a:r>
            <a:r>
              <a:rPr lang="pt-BR" sz="3500" dirty="0"/>
              <a:t>).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5823305" y="26382756"/>
            <a:ext cx="16059135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300" b="1" dirty="0"/>
              <a:t>Resultados e Discussão</a:t>
            </a:r>
          </a:p>
          <a:p>
            <a:pPr algn="just"/>
            <a:r>
              <a:rPr lang="pt-BR" sz="4300" b="1" dirty="0"/>
              <a:t>1. </a:t>
            </a:r>
            <a:r>
              <a:rPr lang="pt-BR" sz="4300" dirty="0"/>
              <a:t>Justiça Distributiva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Desigualdades na distribuição dos investimentos e acessos.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Programas como "Sol de Minas" e "Mais Energia" tentam corrigir disparidades.</a:t>
            </a:r>
          </a:p>
          <a:p>
            <a:pPr algn="just"/>
            <a:r>
              <a:rPr lang="pt-BR" sz="4300" b="1" dirty="0"/>
              <a:t>2. </a:t>
            </a:r>
            <a:r>
              <a:rPr lang="pt-BR" sz="4300" dirty="0"/>
              <a:t>Justiça Processual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FEMC, CIMC e eventos como o Y20 ampliam o espaço participativo.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Papel da academia (UFMG, FUNDEP, Hub Verde).</a:t>
            </a:r>
          </a:p>
          <a:p>
            <a:pPr algn="just"/>
            <a:r>
              <a:rPr lang="pt-BR" sz="4300" b="1" dirty="0"/>
              <a:t>3. </a:t>
            </a:r>
            <a:r>
              <a:rPr lang="pt-BR" sz="4300" dirty="0"/>
              <a:t>Justiça de Reconhecimento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Valoração de saberes comunitários, resistências locais (MST, ONG Verde).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Energia descentralizada como ferramenta de autonomia.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15853542" y="34863273"/>
            <a:ext cx="1605913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300" b="1" dirty="0" err="1"/>
              <a:t>Highlights</a:t>
            </a:r>
            <a:endParaRPr lang="pt-BR" sz="4300" b="1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A sociedade civil é agente central da governança energética em Minas Gerais.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A transição energética justa exige três dimensões: distribuição, processo e reconhecimento.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Atores locais desenvolvem soluções descentralizadas e sustentáveis.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4300" dirty="0"/>
              <a:t>A articulação entre conhecimento técnico e popular fortalece as políticas públicas.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287427" y="31305460"/>
            <a:ext cx="1511822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300" b="1" dirty="0"/>
              <a:t>AGRADECIMENTOS</a:t>
            </a:r>
            <a:r>
              <a:rPr lang="pt-BR" sz="4300" dirty="0"/>
              <a:t> A pesquisa foi realizada com apoio da FAPEMIG – Fundação de Amparo à Pesquisa do Estado de Minas Gerais, no âmbito do projeto "Cooperação internacional para transição energética em Minas Gerais".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A1C78C7-9C6C-0711-82E5-C8C5F9B3C097}"/>
              </a:ext>
            </a:extLst>
          </p:cNvPr>
          <p:cNvSpPr txBox="1"/>
          <p:nvPr/>
        </p:nvSpPr>
        <p:spPr>
          <a:xfrm>
            <a:off x="6038434" y="38746970"/>
            <a:ext cx="94117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¹Pós doutorando em Relações Internacionais PUC Minas</a:t>
            </a:r>
          </a:p>
          <a:p>
            <a:r>
              <a:rPr lang="pt-BR" sz="3200" dirty="0"/>
              <a:t>²Graduanda em Relações Internacionais na PUC Minas</a:t>
            </a:r>
          </a:p>
        </p:txBody>
      </p:sp>
    </p:spTree>
    <p:extLst>
      <p:ext uri="{BB962C8B-B14F-4D97-AF65-F5344CB8AC3E}">
        <p14:creationId xmlns:p14="http://schemas.microsoft.com/office/powerpoint/2010/main" val="2348142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160</TotalTime>
  <Words>432</Words>
  <Application>Microsoft Office PowerPoint</Application>
  <PresentationFormat>Personalizar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Marcos Akira Watanabe</dc:creator>
  <cp:lastModifiedBy>Leandro Gomes Ferreira</cp:lastModifiedBy>
  <cp:revision>14</cp:revision>
  <dcterms:created xsi:type="dcterms:W3CDTF">2025-04-16T12:26:30Z</dcterms:created>
  <dcterms:modified xsi:type="dcterms:W3CDTF">2025-07-08T01:56:13Z</dcterms:modified>
</cp:coreProperties>
</file>