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43200625" cx="32399275"/>
  <p:notesSz cx="6858000" cy="9144000"/>
  <p:embeddedFontLst>
    <p:embeddedFont>
      <p:font typeface="Libre Franklin SemiBold"/>
      <p:regular r:id="rId6"/>
      <p:bold r:id="rId7"/>
      <p:italic r:id="rId8"/>
      <p:boldItalic r:id="rId9"/>
    </p:embeddedFont>
    <p:embeddedFont>
      <p:font typeface="Libre Franklin ExtraBold"/>
      <p:bold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jrrnY0Aqtnf2KYa9bSL4Zi9zvm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LibreFranklinExtraBold-boldItalic.fntdata"/><Relationship Id="rId10" Type="http://schemas.openxmlformats.org/officeDocument/2006/relationships/font" Target="fonts/LibreFranklinExtraBold-bold.fntdata"/><Relationship Id="rId12" Type="http://customschemas.google.com/relationships/presentationmetadata" Target="metadata"/><Relationship Id="rId9" Type="http://schemas.openxmlformats.org/officeDocument/2006/relationships/font" Target="fonts/LibreFranklinSemiBold-boldItalic.fntdata"/><Relationship Id="rId5" Type="http://schemas.openxmlformats.org/officeDocument/2006/relationships/slide" Target="slides/slide1.xml"/><Relationship Id="rId6" Type="http://schemas.openxmlformats.org/officeDocument/2006/relationships/font" Target="fonts/LibreFranklinSemiBold-regular.fntdata"/><Relationship Id="rId7" Type="http://schemas.openxmlformats.org/officeDocument/2006/relationships/font" Target="fonts/LibreFranklinSemiBold-bold.fntdata"/><Relationship Id="rId8" Type="http://schemas.openxmlformats.org/officeDocument/2006/relationships/font" Target="fonts/LibreFranklin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1" Type="http://schemas.openxmlformats.org/officeDocument/2006/relationships/image" Target="../media/image1.png"/><Relationship Id="rId10" Type="http://schemas.openxmlformats.org/officeDocument/2006/relationships/image" Target="../media/image6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100" y="0"/>
            <a:ext cx="32399287" cy="102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2134" y="32913633"/>
            <a:ext cx="32471422" cy="1028700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85800" y="7429500"/>
            <a:ext cx="30975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921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PLANO DE GESTÃO DE RESÍDUOS LOCAL DA FECFAU/UNICAMP</a:t>
            </a:r>
            <a:endParaRPr sz="9921">
              <a:solidFill>
                <a:schemeClr val="dk1"/>
              </a:solidFill>
              <a:latin typeface="Libre Franklin ExtraBold"/>
              <a:ea typeface="Libre Franklin ExtraBold"/>
              <a:cs typeface="Libre Franklin ExtraBold"/>
              <a:sym typeface="Libre Franklin Extra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990600" y="10820400"/>
            <a:ext cx="30670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21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Autoras: Bruna Vitória Maeda (b253875@dac.unicamp.br), Isabela Pereira Gaspar (i175182@dac.unicamp.br), Prof.ª Dr.ª Ana Paula Bortoleto (bortolet@fec.unicamp.br)</a:t>
            </a:r>
            <a:endParaRPr sz="3221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90600" y="12344400"/>
            <a:ext cx="30899100" cy="3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Resumo:</a:t>
            </a:r>
            <a:r>
              <a:rPr lang="pt-BR" sz="75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 </a:t>
            </a:r>
            <a:endParaRPr sz="75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O Plano de Gerenciamento de Resíduos Sólidos Local (PGRL) da FECFAU/UNICAMP buscou enfrentar a má destinação de resíduos na unidade, alinhando-se ao ODS 11 da ONU. O objetivo foi implementar um sistema eficiente de descarte e promover educação ambiental. A metodologia incluiu a retirada de cestos de sala, instalação de lixeiras específicas (reciclável, não reciclável, orgânico e papel) em pontos estratégicos, uso de sinalização e ações de conscientização física e virtual. Os resultados indicaram melhora na estrutura e percepção da comunidade, mas revelaram baixa adesão prática e falta de clareza em alguns aspectos. Conclui-se que o projeto é positivo, mas depende de reforço em educação ambiental e comunicação para garantir eficácia e engajamento.</a:t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90600" y="16767800"/>
            <a:ext cx="26210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Palavras-chave:</a:t>
            </a:r>
            <a:r>
              <a:rPr lang="pt-BR" sz="35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 prevenção de resíduos sólidos, comunidades sustentáveis, extensão universitária.</a:t>
            </a:r>
            <a:endParaRPr sz="35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990600" y="17612288"/>
            <a:ext cx="14820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Introdução</a:t>
            </a:r>
            <a:r>
              <a:rPr lang="pt-BR" sz="6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:</a:t>
            </a:r>
            <a:r>
              <a:rPr lang="pt-BR" sz="75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 </a:t>
            </a:r>
            <a:endParaRPr sz="75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O gerenciamento de resíduos é um dos grandes desafios para a construção de comunidades mais sustentáveis. Com essa perspectiva, o desenvolvimento de um plano de gerenciamento de resíduos sólidos busca diagnosticar os principais materiais gerados por uma determinada comunidade, a fim de determinar as alternativas mais adequadas para o descarte, tratamento e disposição final.</a:t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Assim, este projeto de extensão teve como objetivo desenvolver e implementar o Programa de Gerenciamento de Resíduos Sólidos Local (PGRL) na Faculdade de Engenharia Civil, Arquitetura e Urbanismo (FECFAU) da Universidade Estadual de Campinas (UNICAMP). apresentando iniciativas para uma destinação ambientalmente adequada às diferentes frações e minimizar impactos, além de repensar e reformular os pontos de coleta de resíduos recicláveis, orgânicos e não recicláveis.</a:t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6535400" y="17880800"/>
            <a:ext cx="15125700" cy="3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Resultados:</a:t>
            </a:r>
            <a:r>
              <a:rPr lang="pt-BR" sz="65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 </a:t>
            </a:r>
            <a:endParaRPr sz="65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Ao longo de 6 meses, foi possível visualizar que não houve grandes mudanças na composição dos lixos. Já o formulário posterior as ações demonstrou considerável conscientização, porém baixa adesão a hábitos pró-ambientais. As respostas mostram que, para além da informação, há uma lacuna de educação ambiental.</a:t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6535400" y="27823888"/>
            <a:ext cx="15125700" cy="6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Considerações Finais</a:t>
            </a:r>
            <a:r>
              <a:rPr lang="pt-BR" sz="6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:</a:t>
            </a:r>
            <a:r>
              <a:rPr lang="pt-BR" sz="75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 </a:t>
            </a:r>
            <a:endParaRPr sz="75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O Programa de Gerenciamento de Resíduos Sólidos Local (PGRL) forçou a mudança de hábito de descarte de resíduos da comunidade. Essa mudança  fez os indivíduos refletirem sobre a geração de resíduo e  a melhor destinação dos mesmos. A eficácia do programa, entretanto, se desmontrou baixa, identificando assim uma grande lacuna na educação ambiental da comunidade. </a:t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A continuidade do projeto mostra ser relevante para comunidade, pois apesar de incitar reflexões importantes relacionadas a prevenção de resíduos sólidos urbanos, ainda há muito a se abordar para pode atingir o ODS 11 - Cidades e Comunidades Sustentáveis.</a:t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90600" y="25451788"/>
            <a:ext cx="14820900" cy="6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Métodos</a:t>
            </a:r>
            <a:r>
              <a:rPr lang="pt-BR" sz="6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:</a:t>
            </a:r>
            <a:r>
              <a:rPr lang="pt-BR" sz="75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 </a:t>
            </a:r>
            <a:endParaRPr sz="75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O PGRL da FECFAU/UNICAMP propoe um conjunto de ações que permite o tratamento correto, a reciclagem, o reaproveitamento e a disposição final, aumentando a eficácia na preservação de recursos, na promoção do desenvolvimento econômico e na consciência ambiental. As ações podem ser categorizada conforme a seguir:</a:t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-431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SemiBold"/>
              <a:buChar char="●"/>
            </a:pPr>
            <a:r>
              <a:rPr lang="pt-BR" sz="32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Remoção de lixeiras antigas e implementação de coletores específicos (recicláveis, orgânicos, papel e rejeitos);</a:t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-431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SemiBold"/>
              <a:buChar char="●"/>
            </a:pPr>
            <a:r>
              <a:rPr lang="pt-BR" sz="32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Informativos físicos e virtuais para a conscientização da comunidade;</a:t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-431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SemiBold"/>
              <a:buChar char="●"/>
            </a:pPr>
            <a:r>
              <a:rPr lang="pt-BR" sz="32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Elaboração e disseminação de formulário para levantamento de hábitos e conhecimentos básicos de gestão de resíduos sólidos urbano.</a:t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6535400" y="34219875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Referências</a:t>
            </a:r>
            <a:r>
              <a:rPr lang="pt-BR" sz="6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:</a:t>
            </a:r>
            <a:r>
              <a:rPr lang="pt-BR" sz="75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 </a:t>
            </a:r>
            <a:endParaRPr sz="75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4079200" y="34219875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0">
                <a:solidFill>
                  <a:schemeClr val="dk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Conheça o nosso Lab!</a:t>
            </a:r>
            <a:r>
              <a:rPr lang="pt-BR" sz="75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 </a:t>
            </a:r>
            <a:endParaRPr sz="75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6800" y="5708700"/>
            <a:ext cx="4610990" cy="12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500" y="3705425"/>
            <a:ext cx="1734000" cy="18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6800" y="32278550"/>
            <a:ext cx="6842483" cy="68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01100" y="32266600"/>
            <a:ext cx="6842475" cy="684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535400" y="21933500"/>
            <a:ext cx="15125700" cy="571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title="qrcode_wpdb_lab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506550" y="35529638"/>
            <a:ext cx="4379050" cy="43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 title="qrcode_google_docs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694575" y="35751638"/>
            <a:ext cx="4610999" cy="461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2025-04-16T12:26:30Z</dcterms:created>
  <dc:creator>Marcos Akira Watanabe</dc:creator>
</cp:coreProperties>
</file>