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15074900" cy="20104100"/>
  <p:notesSz cx="150749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979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0617" y="6232271"/>
            <a:ext cx="12813665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1235" y="11258296"/>
            <a:ext cx="10552430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53745" y="4623943"/>
            <a:ext cx="6557581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63573" y="4623943"/>
            <a:ext cx="6557581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618" y="7244841"/>
            <a:ext cx="12813665" cy="3044551"/>
          </a:xfrm>
        </p:spPr>
        <p:txBody>
          <a:bodyPr anchor="b"/>
          <a:lstStyle>
            <a:lvl1pPr algn="ctr">
              <a:defRPr sz="9892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4363" y="10559308"/>
            <a:ext cx="11306175" cy="608949"/>
          </a:xfrm>
        </p:spPr>
        <p:txBody>
          <a:bodyPr/>
          <a:lstStyle>
            <a:lvl1pPr marL="0" indent="0" algn="ctr">
              <a:buNone/>
              <a:defRPr sz="3957"/>
            </a:lvl1pPr>
            <a:lvl2pPr marL="753763" indent="0" algn="ctr">
              <a:buNone/>
              <a:defRPr sz="3297"/>
            </a:lvl2pPr>
            <a:lvl3pPr marL="1507526" indent="0" algn="ctr">
              <a:buNone/>
              <a:defRPr sz="2968"/>
            </a:lvl3pPr>
            <a:lvl4pPr marL="2261290" indent="0" algn="ctr">
              <a:buNone/>
              <a:defRPr sz="2638"/>
            </a:lvl4pPr>
            <a:lvl5pPr marL="3015053" indent="0" algn="ctr">
              <a:buNone/>
              <a:defRPr sz="2638"/>
            </a:lvl5pPr>
            <a:lvl6pPr marL="3768816" indent="0" algn="ctr">
              <a:buNone/>
              <a:defRPr sz="2638"/>
            </a:lvl6pPr>
            <a:lvl7pPr marL="4522579" indent="0" algn="ctr">
              <a:buNone/>
              <a:defRPr sz="2638"/>
            </a:lvl7pPr>
            <a:lvl8pPr marL="5276342" indent="0" algn="ctr">
              <a:buNone/>
              <a:defRPr sz="2638"/>
            </a:lvl8pPr>
            <a:lvl9pPr marL="6030106" indent="0" algn="ctr">
              <a:buNone/>
              <a:defRPr sz="2638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3745" y="18696814"/>
            <a:ext cx="3467227" cy="276999"/>
          </a:xfrm>
        </p:spPr>
        <p:txBody>
          <a:bodyPr/>
          <a:lstStyle/>
          <a:p>
            <a:fld id="{A80C5C84-8B13-44F0-A658-B45AF7F907A3}" type="datetimeFigureOut">
              <a:rPr lang="pt-BR" smtClean="0"/>
              <a:t>05/03/2026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25466" y="18696814"/>
            <a:ext cx="4823968" cy="276999"/>
          </a:xfr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53928" y="18696814"/>
            <a:ext cx="3467227" cy="276999"/>
          </a:xfrm>
        </p:spPr>
        <p:txBody>
          <a:bodyPr/>
          <a:lstStyle/>
          <a:p>
            <a:fld id="{5CA20118-937C-4942-86C4-DCE310189F2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16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803254" y="18146999"/>
            <a:ext cx="400050" cy="31432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946827" y="19095383"/>
            <a:ext cx="3581399" cy="7239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3745" y="804164"/>
            <a:ext cx="13567410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3745" y="4623943"/>
            <a:ext cx="13567410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25466" y="18696814"/>
            <a:ext cx="4823968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3745" y="18696814"/>
            <a:ext cx="346722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53928" y="18696814"/>
            <a:ext cx="3467227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A7831-C463-5DF9-882E-F05B82FDB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1205AC23-71A7-B553-499B-6F4E55716C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7"/>
            <a:ext cx="15074900" cy="476512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7DEA2D0E-9C82-D92E-275A-FBD006AD362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563" y="15315965"/>
            <a:ext cx="15108463" cy="4786388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06B844CF-38C3-0CF4-BEA9-98E28FA68C55}"/>
              </a:ext>
            </a:extLst>
          </p:cNvPr>
          <p:cNvSpPr txBox="1"/>
          <p:nvPr/>
        </p:nvSpPr>
        <p:spPr>
          <a:xfrm>
            <a:off x="485796" y="4256619"/>
            <a:ext cx="12857480" cy="7835222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5"/>
              </a:spcBef>
            </a:pPr>
            <a:r>
              <a:rPr sz="1200" dirty="0">
                <a:latin typeface="Calibri"/>
                <a:cs typeface="Calibri"/>
              </a:rPr>
              <a:t>Nomes: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Lucas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Soares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Carvalho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Goulart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Moura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e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Lorrayna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Maria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Freitas</a:t>
            </a:r>
            <a:r>
              <a:rPr sz="1200" spc="-2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Limeira</a:t>
            </a:r>
            <a:endParaRPr lang="pt-BR" sz="12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5"/>
              </a:spcBef>
            </a:pPr>
            <a:endParaRPr sz="1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10"/>
              </a:spcBef>
            </a:pPr>
            <a:r>
              <a:rPr sz="2400" spc="-10" dirty="0">
                <a:latin typeface="Calibri"/>
                <a:cs typeface="Calibri"/>
              </a:rPr>
              <a:t>Superexploração: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Impactos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Sociais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Ambientais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no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Oeste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Catarinense</a:t>
            </a:r>
            <a:endParaRPr sz="2400" dirty="0">
              <a:latin typeface="Calibri"/>
              <a:cs typeface="Calibri"/>
            </a:endParaRPr>
          </a:p>
          <a:p>
            <a:pPr marL="10104120" algn="ctr">
              <a:lnSpc>
                <a:spcPct val="100000"/>
              </a:lnSpc>
              <a:spcBef>
                <a:spcPts val="1285"/>
              </a:spcBef>
            </a:pPr>
            <a:r>
              <a:rPr sz="1200" dirty="0">
                <a:latin typeface="Calibri"/>
                <a:cs typeface="Calibri"/>
              </a:rPr>
              <a:t>UFFS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-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Universidade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Federal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Fronteira</a:t>
            </a:r>
            <a:r>
              <a:rPr sz="1200" spc="-20" dirty="0">
                <a:latin typeface="Calibri"/>
                <a:cs typeface="Calibri"/>
              </a:rPr>
              <a:t> </a:t>
            </a:r>
            <a:r>
              <a:rPr sz="1200" spc="-25" dirty="0">
                <a:latin typeface="Calibri"/>
                <a:cs typeface="Calibri"/>
              </a:rPr>
              <a:t>Sul</a:t>
            </a:r>
            <a:endParaRPr sz="12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0"/>
              </a:spcBef>
            </a:pPr>
            <a:r>
              <a:rPr sz="1300" spc="-25" dirty="0">
                <a:latin typeface="Calibri"/>
                <a:cs typeface="Calibri"/>
              </a:rPr>
              <a:t>Palavras-</a:t>
            </a:r>
            <a:r>
              <a:rPr sz="1300" spc="-10" dirty="0">
                <a:latin typeface="Calibri"/>
                <a:cs typeface="Calibri"/>
              </a:rPr>
              <a:t>chave: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Superexploração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do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trabalho,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Agroindústria,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Impactos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socioambientais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e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Capitalismo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periférico</a:t>
            </a:r>
            <a:endParaRPr sz="13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20"/>
              </a:spcBef>
            </a:pPr>
            <a:r>
              <a:rPr sz="1600" b="1" spc="-10" dirty="0">
                <a:latin typeface="Calibri"/>
                <a:cs typeface="Calibri"/>
              </a:rPr>
              <a:t>Introdução:</a:t>
            </a:r>
            <a:endParaRPr sz="1600" dirty="0">
              <a:latin typeface="Calibri"/>
              <a:cs typeface="Calibri"/>
            </a:endParaRPr>
          </a:p>
          <a:p>
            <a:pPr marL="119380" marR="111760" algn="ctr">
              <a:lnSpc>
                <a:spcPct val="101699"/>
              </a:lnSpc>
            </a:pPr>
            <a:r>
              <a:rPr sz="1600" dirty="0">
                <a:latin typeface="Calibri"/>
                <a:cs typeface="Calibri"/>
              </a:rPr>
              <a:t>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estudo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analisa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impactos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agroindústria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em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Chapecó/SC,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destacando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como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multinacionais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como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BRF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JBS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consolidaram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um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modelo</a:t>
            </a:r>
            <a:r>
              <a:rPr sz="1600" spc="-25" dirty="0">
                <a:latin typeface="Calibri"/>
                <a:cs typeface="Calibri"/>
              </a:rPr>
              <a:t> de </a:t>
            </a:r>
            <a:r>
              <a:rPr sz="1600" spc="-10" dirty="0">
                <a:latin typeface="Calibri"/>
                <a:cs typeface="Calibri"/>
              </a:rPr>
              <a:t>superexploração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trabalho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recursos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naturais.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Baseado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teoria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Ruy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Mauro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Marini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(1972),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conceito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superexploração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é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aplicado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para </a:t>
            </a:r>
            <a:r>
              <a:rPr sz="1600" spc="-10" dirty="0">
                <a:latin typeface="Calibri"/>
                <a:cs typeface="Calibri"/>
              </a:rPr>
              <a:t>entender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intensificação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mais-</a:t>
            </a:r>
            <a:r>
              <a:rPr sz="1600" dirty="0">
                <a:latin typeface="Calibri"/>
                <a:cs typeface="Calibri"/>
              </a:rPr>
              <a:t>valia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absoluta,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marcada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por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jornadas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exaustivas,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salários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baixos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precarização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laboral,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especialmente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entre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imigrantes, </a:t>
            </a:r>
            <a:r>
              <a:rPr sz="1600" dirty="0">
                <a:latin typeface="Calibri"/>
                <a:cs typeface="Calibri"/>
              </a:rPr>
              <a:t>mulheres</a:t>
            </a:r>
            <a:r>
              <a:rPr sz="1600" spc="-5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negros.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sz="1600" b="1" spc="-10" dirty="0">
                <a:latin typeface="Calibri"/>
                <a:cs typeface="Calibri"/>
              </a:rPr>
              <a:t>Objetivo:</a:t>
            </a:r>
            <a:endParaRPr sz="1600" dirty="0">
              <a:latin typeface="Calibri"/>
              <a:cs typeface="Calibri"/>
            </a:endParaRPr>
          </a:p>
          <a:p>
            <a:pPr marL="543560" marR="535940" algn="ctr">
              <a:lnSpc>
                <a:spcPct val="101699"/>
              </a:lnSpc>
            </a:pPr>
            <a:r>
              <a:rPr sz="1600" spc="-10" dirty="0">
                <a:latin typeface="Calibri"/>
                <a:cs typeface="Calibri"/>
              </a:rPr>
              <a:t>Investigar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como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globalização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atuação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empresas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multinacionais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reproduzem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desigualdades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socioeconômicas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ambientais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em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Chapecó, perpetuando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10" dirty="0">
                <a:latin typeface="Calibri"/>
                <a:cs typeface="Calibri"/>
              </a:rPr>
              <a:t> exploração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10" dirty="0">
                <a:latin typeface="Calibri"/>
                <a:cs typeface="Calibri"/>
              </a:rPr>
              <a:t> trabalhadores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10" dirty="0">
                <a:latin typeface="Calibri"/>
                <a:cs typeface="Calibri"/>
              </a:rPr>
              <a:t> territórios.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30"/>
              </a:spcBef>
            </a:pPr>
            <a:r>
              <a:rPr sz="1600" b="1" spc="-10" dirty="0">
                <a:latin typeface="Calibri"/>
                <a:cs typeface="Calibri"/>
              </a:rPr>
              <a:t>Metodologia:</a:t>
            </a:r>
            <a:endParaRPr sz="1600" dirty="0">
              <a:latin typeface="Calibri"/>
              <a:cs typeface="Calibri"/>
            </a:endParaRPr>
          </a:p>
          <a:p>
            <a:pPr marL="34925" marR="27305" algn="ctr">
              <a:lnSpc>
                <a:spcPct val="101699"/>
              </a:lnSpc>
            </a:pPr>
            <a:r>
              <a:rPr sz="1600" spc="-10" dirty="0">
                <a:latin typeface="Calibri"/>
                <a:cs typeface="Calibri"/>
              </a:rPr>
              <a:t>Revisão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bibliográfica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autores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como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Marini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(1973),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Milton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Santos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(2001)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estudos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empíricos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sobre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industrialização,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urbanização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impactos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pandemia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10" dirty="0">
                <a:latin typeface="Calibri"/>
                <a:cs typeface="Calibri"/>
              </a:rPr>
              <a:t> Covid-</a:t>
            </a:r>
            <a:r>
              <a:rPr sz="1600" dirty="0">
                <a:latin typeface="Calibri"/>
                <a:cs typeface="Calibri"/>
              </a:rPr>
              <a:t>19</a:t>
            </a:r>
            <a:r>
              <a:rPr sz="1600" spc="-1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nos</a:t>
            </a:r>
            <a:r>
              <a:rPr sz="1600" spc="-10" dirty="0">
                <a:latin typeface="Calibri"/>
                <a:cs typeface="Calibri"/>
              </a:rPr>
              <a:t> frigoríficos</a:t>
            </a:r>
            <a:r>
              <a:rPr sz="1600" spc="-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-10" dirty="0">
                <a:latin typeface="Calibri"/>
                <a:cs typeface="Calibri"/>
              </a:rPr>
              <a:t> região.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sz="1600" b="1" spc="-10" dirty="0">
                <a:latin typeface="Calibri"/>
                <a:cs typeface="Calibri"/>
              </a:rPr>
              <a:t>Resultados:</a:t>
            </a:r>
            <a:endParaRPr sz="1600" dirty="0">
              <a:latin typeface="Calibri"/>
              <a:cs typeface="Calibri"/>
            </a:endParaRPr>
          </a:p>
          <a:p>
            <a:pPr marL="697865" marR="233045" algn="ctr">
              <a:lnSpc>
                <a:spcPct val="101699"/>
              </a:lnSpc>
              <a:spcBef>
                <a:spcPts val="1200"/>
              </a:spcBef>
            </a:pPr>
            <a:r>
              <a:rPr sz="1600" b="1" spc="-20" dirty="0">
                <a:latin typeface="Calibri"/>
                <a:cs typeface="Calibri"/>
              </a:rPr>
              <a:t>Trabalho:</a:t>
            </a:r>
            <a:r>
              <a:rPr sz="1600" b="1" spc="-3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Trabalhadores,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especialmente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imigrantes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haitianos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venezuelanos,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mulheres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negros,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enfrentam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condições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precárias,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salários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baixos, </a:t>
            </a:r>
            <a:r>
              <a:rPr sz="1600" dirty="0">
                <a:latin typeface="Calibri"/>
                <a:cs typeface="Calibri"/>
              </a:rPr>
              <a:t>jornadas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exaustivas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riscos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ocupacionais.</a:t>
            </a:r>
            <a:endParaRPr sz="1600" dirty="0">
              <a:latin typeface="Calibri"/>
              <a:cs typeface="Calibri"/>
            </a:endParaRPr>
          </a:p>
          <a:p>
            <a:pPr marL="457200" algn="ctr">
              <a:lnSpc>
                <a:spcPct val="100000"/>
              </a:lnSpc>
              <a:spcBef>
                <a:spcPts val="1235"/>
              </a:spcBef>
            </a:pPr>
            <a:r>
              <a:rPr sz="1600" b="1" spc="-10" dirty="0">
                <a:latin typeface="Calibri"/>
                <a:cs typeface="Calibri"/>
              </a:rPr>
              <a:t>Ambiente:</a:t>
            </a:r>
            <a:r>
              <a:rPr sz="1600" b="1" spc="-4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Degradação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ecológica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devido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desmatamento,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alteração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cursos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spc="-20" dirty="0">
                <a:latin typeface="Calibri"/>
                <a:cs typeface="Calibri"/>
              </a:rPr>
              <a:t>d’água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descarte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irregular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resíduos.</a:t>
            </a:r>
            <a:endParaRPr sz="1600" dirty="0">
              <a:latin typeface="Calibri"/>
              <a:cs typeface="Calibri"/>
            </a:endParaRPr>
          </a:p>
          <a:p>
            <a:pPr marL="457200" algn="ctr">
              <a:lnSpc>
                <a:spcPct val="100000"/>
              </a:lnSpc>
              <a:spcBef>
                <a:spcPts val="1230"/>
              </a:spcBef>
            </a:pPr>
            <a:r>
              <a:rPr sz="1600" b="1" spc="-10" dirty="0">
                <a:latin typeface="Calibri"/>
                <a:cs typeface="Calibri"/>
              </a:rPr>
              <a:t>Urbanização:</a:t>
            </a:r>
            <a:r>
              <a:rPr sz="1600" b="1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Segregação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espacial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infraestrutura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deficitária,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agravada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pelo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crescimento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desordenado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pós-1970.</a:t>
            </a:r>
            <a:endParaRPr sz="1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235"/>
              </a:spcBef>
            </a:pPr>
            <a:r>
              <a:rPr sz="1600" b="1" spc="-10" dirty="0">
                <a:latin typeface="Calibri"/>
                <a:cs typeface="Calibri"/>
              </a:rPr>
              <a:t>Conclusão:</a:t>
            </a:r>
            <a:endParaRPr sz="1600" dirty="0">
              <a:latin typeface="Calibri"/>
              <a:cs typeface="Calibri"/>
            </a:endParaRPr>
          </a:p>
          <a:p>
            <a:pPr marL="47625" marR="40005" algn="ctr">
              <a:lnSpc>
                <a:spcPct val="101699"/>
              </a:lnSpc>
            </a:pPr>
            <a:r>
              <a:rPr sz="1600" dirty="0">
                <a:latin typeface="Calibri"/>
                <a:cs typeface="Calibri"/>
              </a:rPr>
              <a:t>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caso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Chapecó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ilustra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dinâmica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perversa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capitalismo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periférico,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onde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lucros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maximizados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às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custas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dignidade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humana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meio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ambiente. </a:t>
            </a:r>
            <a:r>
              <a:rPr sz="1600" dirty="0">
                <a:latin typeface="Calibri"/>
                <a:cs typeface="Calibri"/>
              </a:rPr>
              <a:t>Urgem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políticas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públicas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que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integrem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direitos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trabalhistas,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justiça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social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sustentabilidade,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além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uma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revisão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crítica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modelo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desenvolvimento </a:t>
            </a:r>
            <a:r>
              <a:rPr sz="1600" dirty="0">
                <a:latin typeface="Calibri"/>
                <a:cs typeface="Calibri"/>
              </a:rPr>
              <a:t>atual.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Modelo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demonstra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indissociabilidade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da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exploração</a:t>
            </a:r>
            <a:r>
              <a:rPr sz="1600" spc="-3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humana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3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ambiental.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6DBBF613-3C7C-FB80-1247-892465D4FDA6}"/>
              </a:ext>
            </a:extLst>
          </p:cNvPr>
          <p:cNvSpPr txBox="1"/>
          <p:nvPr/>
        </p:nvSpPr>
        <p:spPr>
          <a:xfrm>
            <a:off x="1136650" y="16346713"/>
            <a:ext cx="6142990" cy="1165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 dirty="0">
                <a:latin typeface="Calibri"/>
                <a:cs typeface="Calibri"/>
              </a:rPr>
              <a:t>Referências</a:t>
            </a:r>
            <a:r>
              <a:rPr sz="1600" b="1" spc="-50" dirty="0">
                <a:latin typeface="Calibri"/>
                <a:cs typeface="Calibri"/>
              </a:rPr>
              <a:t> </a:t>
            </a:r>
            <a:r>
              <a:rPr sz="1600" b="1" spc="-10" dirty="0">
                <a:latin typeface="Calibri"/>
                <a:cs typeface="Calibri"/>
              </a:rPr>
              <a:t>Chave:</a:t>
            </a:r>
            <a:endParaRPr sz="1600" dirty="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1230"/>
              </a:spcBef>
              <a:buFont typeface="Arial MT"/>
              <a:buChar char="●"/>
              <a:tabLst>
                <a:tab pos="470534" algn="l"/>
              </a:tabLst>
            </a:pPr>
            <a:r>
              <a:rPr sz="1600" dirty="0">
                <a:latin typeface="Calibri"/>
                <a:cs typeface="Calibri"/>
              </a:rPr>
              <a:t>MARINI,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R.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M.</a:t>
            </a:r>
            <a:r>
              <a:rPr sz="1600" spc="-4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(1973).</a:t>
            </a:r>
            <a:r>
              <a:rPr sz="1600" spc="-40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Dialética</a:t>
            </a:r>
            <a:r>
              <a:rPr sz="1600" i="1" spc="-45" dirty="0">
                <a:latin typeface="Calibri"/>
                <a:cs typeface="Calibri"/>
              </a:rPr>
              <a:t> </a:t>
            </a:r>
            <a:r>
              <a:rPr sz="1600" i="1" dirty="0">
                <a:latin typeface="Calibri"/>
                <a:cs typeface="Calibri"/>
              </a:rPr>
              <a:t>da</a:t>
            </a:r>
            <a:r>
              <a:rPr sz="1600" i="1" spc="-45" dirty="0">
                <a:latin typeface="Calibri"/>
                <a:cs typeface="Calibri"/>
              </a:rPr>
              <a:t> </a:t>
            </a:r>
            <a:r>
              <a:rPr sz="1600" i="1" spc="-10" dirty="0">
                <a:latin typeface="Calibri"/>
                <a:cs typeface="Calibri"/>
              </a:rPr>
              <a:t>Dependência</a:t>
            </a:r>
            <a:r>
              <a:rPr sz="1600" spc="-10" dirty="0">
                <a:latin typeface="Calibri"/>
                <a:cs typeface="Calibri"/>
              </a:rPr>
              <a:t>.</a:t>
            </a:r>
            <a:endParaRPr sz="1600" dirty="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35"/>
              </a:spcBef>
              <a:buFont typeface="Arial MT"/>
              <a:buChar char="●"/>
              <a:tabLst>
                <a:tab pos="470534" algn="l"/>
              </a:tabLst>
            </a:pPr>
            <a:r>
              <a:rPr sz="1600" spc="-20" dirty="0">
                <a:latin typeface="Calibri"/>
                <a:cs typeface="Calibri"/>
              </a:rPr>
              <a:t>FACCO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et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al.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(2014).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Agroindustrialização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urbanização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em</a:t>
            </a:r>
            <a:r>
              <a:rPr sz="1600" spc="-2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Chapecó.</a:t>
            </a:r>
            <a:endParaRPr sz="1600" dirty="0">
              <a:latin typeface="Calibri"/>
              <a:cs typeface="Calibri"/>
            </a:endParaRPr>
          </a:p>
          <a:p>
            <a:pPr marL="470534" indent="-229235">
              <a:lnSpc>
                <a:spcPct val="100000"/>
              </a:lnSpc>
              <a:spcBef>
                <a:spcPts val="35"/>
              </a:spcBef>
              <a:buFont typeface="Arial MT"/>
              <a:buChar char="●"/>
              <a:tabLst>
                <a:tab pos="470534" algn="l"/>
              </a:tabLst>
            </a:pPr>
            <a:r>
              <a:rPr sz="1600" spc="-10" dirty="0">
                <a:latin typeface="Calibri"/>
                <a:cs typeface="Calibri"/>
              </a:rPr>
              <a:t>GRANADA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et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al.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(2021).</a:t>
            </a:r>
            <a:r>
              <a:rPr sz="1600" spc="-20" dirty="0">
                <a:latin typeface="Calibri"/>
                <a:cs typeface="Calibri"/>
              </a:rPr>
              <a:t> Trabalhadores</a:t>
            </a:r>
            <a:r>
              <a:rPr sz="1600" spc="-15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imigrantes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dirty="0">
                <a:latin typeface="Calibri"/>
                <a:cs typeface="Calibri"/>
              </a:rPr>
              <a:t>e</a:t>
            </a:r>
            <a:r>
              <a:rPr sz="1600" spc="-20" dirty="0">
                <a:latin typeface="Calibri"/>
                <a:cs typeface="Calibri"/>
              </a:rPr>
              <a:t> </a:t>
            </a:r>
            <a:r>
              <a:rPr sz="1600" spc="-10" dirty="0">
                <a:latin typeface="Calibri"/>
                <a:cs typeface="Calibri"/>
              </a:rPr>
              <a:t>Covid-</a:t>
            </a:r>
            <a:r>
              <a:rPr sz="1600" spc="-25" dirty="0">
                <a:latin typeface="Calibri"/>
                <a:cs typeface="Calibri"/>
              </a:rPr>
              <a:t>19.</a:t>
            </a:r>
            <a:endParaRPr sz="1600" dirty="0">
              <a:latin typeface="Calibri"/>
              <a:cs typeface="Calibri"/>
            </a:endParaRPr>
          </a:p>
        </p:txBody>
      </p:sp>
      <p:pic>
        <p:nvPicPr>
          <p:cNvPr id="8" name="object 14">
            <a:extLst>
              <a:ext uri="{FF2B5EF4-FFF2-40B4-BE49-F238E27FC236}">
                <a16:creationId xmlns:a16="http://schemas.microsoft.com/office/drawing/2014/main" id="{9C3E12AB-821A-31BC-46C4-63C3F8F0E685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684614" y="12360092"/>
            <a:ext cx="2459843" cy="3487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023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D0B4B7-A129-89E0-6EAB-D75474958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BFF7162-5DE9-3F54-7451-4A20BCDEFB4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47"/>
            <a:ext cx="15074900" cy="476512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FE63A446-25A2-4A00-A115-51555E8758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563" y="15315965"/>
            <a:ext cx="15108463" cy="4786388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0D7995D1-8485-F994-D441-63EDF27C3DE6}"/>
              </a:ext>
            </a:extLst>
          </p:cNvPr>
          <p:cNvSpPr txBox="1"/>
          <p:nvPr/>
        </p:nvSpPr>
        <p:spPr>
          <a:xfrm>
            <a:off x="2049061" y="8552097"/>
            <a:ext cx="10976779" cy="36148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815" dirty="0"/>
              <a:t>“O trabalho foi aprovado e apresentado no evento; entretanto, a adaptação do pôster como comunicação científica não foi submetida para publicação nos anais. A versão original pode ser acessada no botão ‘Trabalho’ (em verde) na página.”</a:t>
            </a:r>
          </a:p>
        </p:txBody>
      </p:sp>
    </p:spTree>
    <p:extLst>
      <p:ext uri="{BB962C8B-B14F-4D97-AF65-F5344CB8AC3E}">
        <p14:creationId xmlns:p14="http://schemas.microsoft.com/office/powerpoint/2010/main" val="253129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388</Words>
  <Application>Microsoft Office PowerPoint</Application>
  <PresentationFormat>Personalizar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5" baseType="lpstr">
      <vt:lpstr>Arial MT</vt:lpstr>
      <vt:lpstr>Calibri</vt:lpstr>
      <vt:lpstr>Office Theme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 Superexploração</dc:title>
  <dc:creator>Marcos Akira Watanabe</dc:creator>
  <cp:lastModifiedBy>Marcos Akira Watanabe</cp:lastModifiedBy>
  <cp:revision>1</cp:revision>
  <dcterms:created xsi:type="dcterms:W3CDTF">2025-07-07T21:29:16Z</dcterms:created>
  <dcterms:modified xsi:type="dcterms:W3CDTF">2026-03-05T19:22:48Z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2025-07-07T00:00:00Z</vt:filetime>
  </property>
  <property fmtid="{D5CDD505-2E9C-101B-9397-08002B2CF9AE}" pid="3" name="Producer">
    <vt:lpwstr>Skia/PDF m139 Google Docs Renderer</vt:lpwstr>
  </property>
  <property fmtid="{D5CDD505-2E9C-101B-9397-08002B2CF9AE}" pid="4" name="LastSaved">
    <vt:filetime>2025-07-07T00:00:00Z</vt:filetime>
  </property>
</Properties>
</file>