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43200625" cx="323992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jth2KY8nU9eLoFCX3bMw0YvVhC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429947" y="7070108"/>
            <a:ext cx="27539395" cy="1504022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1259"/>
              <a:buFont typeface="Calibri"/>
              <a:buNone/>
              <a:defRPr sz="212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4049911" y="22690338"/>
            <a:ext cx="24299466" cy="1043015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p:txBody>
      </p:sp>
      <p:sp>
        <p:nvSpPr>
          <p:cNvPr id="14" name="Google Shape;14;p3"/>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2494440" y="11233181"/>
            <a:ext cx="27410408" cy="2794438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71" name="Google Shape;71;p12"/>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8373518" y="17112258"/>
            <a:ext cx="36610544" cy="69860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5801170" y="10328657"/>
            <a:ext cx="36610544" cy="2055329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77" name="Google Shape;77;p13"/>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body"/>
          </p:nvPr>
        </p:nvSpPr>
        <p:spPr>
          <a:xfrm>
            <a:off x="2227451" y="11500170"/>
            <a:ext cx="27944386" cy="27410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20" name="Google Shape;20;p4"/>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210578" y="10770172"/>
            <a:ext cx="27944386" cy="179702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1259"/>
              <a:buFont typeface="Calibri"/>
              <a:buNone/>
              <a:defRPr sz="212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2210578" y="28910440"/>
            <a:ext cx="27944386" cy="945013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8504"/>
              <a:buNone/>
              <a:defRPr sz="8504">
                <a:solidFill>
                  <a:schemeClr val="dk1"/>
                </a:solidFill>
              </a:defRPr>
            </a:lvl1pPr>
            <a:lvl2pPr indent="-228600" lvl="1" marL="914400" algn="l">
              <a:lnSpc>
                <a:spcPct val="90000"/>
              </a:lnSpc>
              <a:spcBef>
                <a:spcPts val="1772"/>
              </a:spcBef>
              <a:spcAft>
                <a:spcPts val="0"/>
              </a:spcAft>
              <a:buClr>
                <a:srgbClr val="888888"/>
              </a:buClr>
              <a:buSzPts val="7086"/>
              <a:buNone/>
              <a:defRPr sz="7086">
                <a:solidFill>
                  <a:srgbClr val="888888"/>
                </a:solidFill>
              </a:defRPr>
            </a:lvl2pPr>
            <a:lvl3pPr indent="-228600" lvl="2" marL="1371600" algn="l">
              <a:lnSpc>
                <a:spcPct val="90000"/>
              </a:lnSpc>
              <a:spcBef>
                <a:spcPts val="1772"/>
              </a:spcBef>
              <a:spcAft>
                <a:spcPts val="0"/>
              </a:spcAft>
              <a:buClr>
                <a:srgbClr val="888888"/>
              </a:buClr>
              <a:buSzPts val="6378"/>
              <a:buNone/>
              <a:defRPr sz="6378">
                <a:solidFill>
                  <a:srgbClr val="888888"/>
                </a:solidFill>
              </a:defRPr>
            </a:lvl3pPr>
            <a:lvl4pPr indent="-228600" lvl="3" marL="1828800" algn="l">
              <a:lnSpc>
                <a:spcPct val="90000"/>
              </a:lnSpc>
              <a:spcBef>
                <a:spcPts val="1772"/>
              </a:spcBef>
              <a:spcAft>
                <a:spcPts val="0"/>
              </a:spcAft>
              <a:buClr>
                <a:srgbClr val="888888"/>
              </a:buClr>
              <a:buSzPts val="5669"/>
              <a:buNone/>
              <a:defRPr sz="5669">
                <a:solidFill>
                  <a:srgbClr val="888888"/>
                </a:solidFill>
              </a:defRPr>
            </a:lvl4pPr>
            <a:lvl5pPr indent="-228600" lvl="4" marL="2286000" algn="l">
              <a:lnSpc>
                <a:spcPct val="90000"/>
              </a:lnSpc>
              <a:spcBef>
                <a:spcPts val="1772"/>
              </a:spcBef>
              <a:spcAft>
                <a:spcPts val="0"/>
              </a:spcAft>
              <a:buClr>
                <a:srgbClr val="888888"/>
              </a:buClr>
              <a:buSzPts val="5669"/>
              <a:buNone/>
              <a:defRPr sz="5669">
                <a:solidFill>
                  <a:srgbClr val="888888"/>
                </a:solidFill>
              </a:defRPr>
            </a:lvl5pPr>
            <a:lvl6pPr indent="-228600" lvl="5" marL="2743200" algn="l">
              <a:lnSpc>
                <a:spcPct val="90000"/>
              </a:lnSpc>
              <a:spcBef>
                <a:spcPts val="1772"/>
              </a:spcBef>
              <a:spcAft>
                <a:spcPts val="0"/>
              </a:spcAft>
              <a:buClr>
                <a:srgbClr val="888888"/>
              </a:buClr>
              <a:buSzPts val="5669"/>
              <a:buNone/>
              <a:defRPr sz="5669">
                <a:solidFill>
                  <a:srgbClr val="888888"/>
                </a:solidFill>
              </a:defRPr>
            </a:lvl6pPr>
            <a:lvl7pPr indent="-228600" lvl="6" marL="3200400" algn="l">
              <a:lnSpc>
                <a:spcPct val="90000"/>
              </a:lnSpc>
              <a:spcBef>
                <a:spcPts val="1772"/>
              </a:spcBef>
              <a:spcAft>
                <a:spcPts val="0"/>
              </a:spcAft>
              <a:buClr>
                <a:srgbClr val="888888"/>
              </a:buClr>
              <a:buSzPts val="5669"/>
              <a:buNone/>
              <a:defRPr sz="5669">
                <a:solidFill>
                  <a:srgbClr val="888888"/>
                </a:solidFill>
              </a:defRPr>
            </a:lvl7pPr>
            <a:lvl8pPr indent="-228600" lvl="7" marL="3657600" algn="l">
              <a:lnSpc>
                <a:spcPct val="90000"/>
              </a:lnSpc>
              <a:spcBef>
                <a:spcPts val="1772"/>
              </a:spcBef>
              <a:spcAft>
                <a:spcPts val="0"/>
              </a:spcAft>
              <a:buClr>
                <a:srgbClr val="888888"/>
              </a:buClr>
              <a:buSzPts val="5669"/>
              <a:buNone/>
              <a:defRPr sz="5669">
                <a:solidFill>
                  <a:srgbClr val="888888"/>
                </a:solidFill>
              </a:defRPr>
            </a:lvl8pPr>
            <a:lvl9pPr indent="-228600" lvl="8" marL="4114800" algn="l">
              <a:lnSpc>
                <a:spcPct val="90000"/>
              </a:lnSpc>
              <a:spcBef>
                <a:spcPts val="1772"/>
              </a:spcBef>
              <a:spcAft>
                <a:spcPts val="0"/>
              </a:spcAft>
              <a:buClr>
                <a:srgbClr val="888888"/>
              </a:buClr>
              <a:buSzPts val="5669"/>
              <a:buNone/>
              <a:defRPr sz="5669">
                <a:solidFill>
                  <a:srgbClr val="888888"/>
                </a:solidFill>
              </a:defRPr>
            </a:lvl9pPr>
          </a:lstStyle>
          <a:p/>
        </p:txBody>
      </p:sp>
      <p:sp>
        <p:nvSpPr>
          <p:cNvPr id="26" name="Google Shape;26;p5"/>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2227451" y="11500170"/>
            <a:ext cx="13769697" cy="27410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32" name="Google Shape;32;p6"/>
          <p:cNvSpPr txBox="1"/>
          <p:nvPr>
            <p:ph idx="2" type="body"/>
          </p:nvPr>
        </p:nvSpPr>
        <p:spPr>
          <a:xfrm>
            <a:off x="16402140" y="11500170"/>
            <a:ext cx="13769697" cy="27410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33" name="Google Shape;33;p6"/>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23167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2231675" y="10590160"/>
            <a:ext cx="13706415" cy="519007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8504"/>
              <a:buNone/>
              <a:defRPr b="1" sz="8504"/>
            </a:lvl1pPr>
            <a:lvl2pPr indent="-228600" lvl="1" marL="914400" algn="l">
              <a:lnSpc>
                <a:spcPct val="90000"/>
              </a:lnSpc>
              <a:spcBef>
                <a:spcPts val="1772"/>
              </a:spcBef>
              <a:spcAft>
                <a:spcPts val="0"/>
              </a:spcAft>
              <a:buClr>
                <a:schemeClr val="dk1"/>
              </a:buClr>
              <a:buSzPts val="7086"/>
              <a:buNone/>
              <a:defRPr b="1" sz="7086"/>
            </a:lvl2pPr>
            <a:lvl3pPr indent="-228600" lvl="2" marL="1371600" algn="l">
              <a:lnSpc>
                <a:spcPct val="90000"/>
              </a:lnSpc>
              <a:spcBef>
                <a:spcPts val="1772"/>
              </a:spcBef>
              <a:spcAft>
                <a:spcPts val="0"/>
              </a:spcAft>
              <a:buClr>
                <a:schemeClr val="dk1"/>
              </a:buClr>
              <a:buSzPts val="6378"/>
              <a:buNone/>
              <a:defRPr b="1" sz="6378"/>
            </a:lvl3pPr>
            <a:lvl4pPr indent="-228600" lvl="3" marL="1828800" algn="l">
              <a:lnSpc>
                <a:spcPct val="90000"/>
              </a:lnSpc>
              <a:spcBef>
                <a:spcPts val="1772"/>
              </a:spcBef>
              <a:spcAft>
                <a:spcPts val="0"/>
              </a:spcAft>
              <a:buClr>
                <a:schemeClr val="dk1"/>
              </a:buClr>
              <a:buSzPts val="5669"/>
              <a:buNone/>
              <a:defRPr b="1" sz="5669"/>
            </a:lvl4pPr>
            <a:lvl5pPr indent="-228600" lvl="4" marL="2286000" algn="l">
              <a:lnSpc>
                <a:spcPct val="90000"/>
              </a:lnSpc>
              <a:spcBef>
                <a:spcPts val="1772"/>
              </a:spcBef>
              <a:spcAft>
                <a:spcPts val="0"/>
              </a:spcAft>
              <a:buClr>
                <a:schemeClr val="dk1"/>
              </a:buClr>
              <a:buSzPts val="5669"/>
              <a:buNone/>
              <a:defRPr b="1" sz="5669"/>
            </a:lvl5pPr>
            <a:lvl6pPr indent="-228600" lvl="5" marL="2743200" algn="l">
              <a:lnSpc>
                <a:spcPct val="90000"/>
              </a:lnSpc>
              <a:spcBef>
                <a:spcPts val="1772"/>
              </a:spcBef>
              <a:spcAft>
                <a:spcPts val="0"/>
              </a:spcAft>
              <a:buClr>
                <a:schemeClr val="dk1"/>
              </a:buClr>
              <a:buSzPts val="5669"/>
              <a:buNone/>
              <a:defRPr b="1" sz="5669"/>
            </a:lvl6pPr>
            <a:lvl7pPr indent="-228600" lvl="6" marL="3200400" algn="l">
              <a:lnSpc>
                <a:spcPct val="90000"/>
              </a:lnSpc>
              <a:spcBef>
                <a:spcPts val="1772"/>
              </a:spcBef>
              <a:spcAft>
                <a:spcPts val="0"/>
              </a:spcAft>
              <a:buClr>
                <a:schemeClr val="dk1"/>
              </a:buClr>
              <a:buSzPts val="5669"/>
              <a:buNone/>
              <a:defRPr b="1" sz="5669"/>
            </a:lvl7pPr>
            <a:lvl8pPr indent="-228600" lvl="7" marL="3657600" algn="l">
              <a:lnSpc>
                <a:spcPct val="90000"/>
              </a:lnSpc>
              <a:spcBef>
                <a:spcPts val="1772"/>
              </a:spcBef>
              <a:spcAft>
                <a:spcPts val="0"/>
              </a:spcAft>
              <a:buClr>
                <a:schemeClr val="dk1"/>
              </a:buClr>
              <a:buSzPts val="5669"/>
              <a:buNone/>
              <a:defRPr b="1" sz="5669"/>
            </a:lvl8pPr>
            <a:lvl9pPr indent="-228600" lvl="8" marL="4114800" algn="l">
              <a:lnSpc>
                <a:spcPct val="90000"/>
              </a:lnSpc>
              <a:spcBef>
                <a:spcPts val="1772"/>
              </a:spcBef>
              <a:spcAft>
                <a:spcPts val="0"/>
              </a:spcAft>
              <a:buClr>
                <a:schemeClr val="dk1"/>
              </a:buClr>
              <a:buSzPts val="5669"/>
              <a:buNone/>
              <a:defRPr b="1" sz="5669"/>
            </a:lvl9pPr>
          </a:lstStyle>
          <a:p/>
        </p:txBody>
      </p:sp>
      <p:sp>
        <p:nvSpPr>
          <p:cNvPr id="39" name="Google Shape;39;p7"/>
          <p:cNvSpPr txBox="1"/>
          <p:nvPr>
            <p:ph idx="2" type="body"/>
          </p:nvPr>
        </p:nvSpPr>
        <p:spPr>
          <a:xfrm>
            <a:off x="2231675" y="15780233"/>
            <a:ext cx="13706415" cy="23210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40" name="Google Shape;40;p7"/>
          <p:cNvSpPr txBox="1"/>
          <p:nvPr>
            <p:ph idx="3" type="body"/>
          </p:nvPr>
        </p:nvSpPr>
        <p:spPr>
          <a:xfrm>
            <a:off x="16402142" y="10590160"/>
            <a:ext cx="13773917" cy="5190073"/>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8504"/>
              <a:buNone/>
              <a:defRPr b="1" sz="8504"/>
            </a:lvl1pPr>
            <a:lvl2pPr indent="-228600" lvl="1" marL="914400" algn="l">
              <a:lnSpc>
                <a:spcPct val="90000"/>
              </a:lnSpc>
              <a:spcBef>
                <a:spcPts val="1772"/>
              </a:spcBef>
              <a:spcAft>
                <a:spcPts val="0"/>
              </a:spcAft>
              <a:buClr>
                <a:schemeClr val="dk1"/>
              </a:buClr>
              <a:buSzPts val="7086"/>
              <a:buNone/>
              <a:defRPr b="1" sz="7086"/>
            </a:lvl2pPr>
            <a:lvl3pPr indent="-228600" lvl="2" marL="1371600" algn="l">
              <a:lnSpc>
                <a:spcPct val="90000"/>
              </a:lnSpc>
              <a:spcBef>
                <a:spcPts val="1772"/>
              </a:spcBef>
              <a:spcAft>
                <a:spcPts val="0"/>
              </a:spcAft>
              <a:buClr>
                <a:schemeClr val="dk1"/>
              </a:buClr>
              <a:buSzPts val="6378"/>
              <a:buNone/>
              <a:defRPr b="1" sz="6378"/>
            </a:lvl3pPr>
            <a:lvl4pPr indent="-228600" lvl="3" marL="1828800" algn="l">
              <a:lnSpc>
                <a:spcPct val="90000"/>
              </a:lnSpc>
              <a:spcBef>
                <a:spcPts val="1772"/>
              </a:spcBef>
              <a:spcAft>
                <a:spcPts val="0"/>
              </a:spcAft>
              <a:buClr>
                <a:schemeClr val="dk1"/>
              </a:buClr>
              <a:buSzPts val="5669"/>
              <a:buNone/>
              <a:defRPr b="1" sz="5669"/>
            </a:lvl4pPr>
            <a:lvl5pPr indent="-228600" lvl="4" marL="2286000" algn="l">
              <a:lnSpc>
                <a:spcPct val="90000"/>
              </a:lnSpc>
              <a:spcBef>
                <a:spcPts val="1772"/>
              </a:spcBef>
              <a:spcAft>
                <a:spcPts val="0"/>
              </a:spcAft>
              <a:buClr>
                <a:schemeClr val="dk1"/>
              </a:buClr>
              <a:buSzPts val="5669"/>
              <a:buNone/>
              <a:defRPr b="1" sz="5669"/>
            </a:lvl5pPr>
            <a:lvl6pPr indent="-228600" lvl="5" marL="2743200" algn="l">
              <a:lnSpc>
                <a:spcPct val="90000"/>
              </a:lnSpc>
              <a:spcBef>
                <a:spcPts val="1772"/>
              </a:spcBef>
              <a:spcAft>
                <a:spcPts val="0"/>
              </a:spcAft>
              <a:buClr>
                <a:schemeClr val="dk1"/>
              </a:buClr>
              <a:buSzPts val="5669"/>
              <a:buNone/>
              <a:defRPr b="1" sz="5669"/>
            </a:lvl6pPr>
            <a:lvl7pPr indent="-228600" lvl="6" marL="3200400" algn="l">
              <a:lnSpc>
                <a:spcPct val="90000"/>
              </a:lnSpc>
              <a:spcBef>
                <a:spcPts val="1772"/>
              </a:spcBef>
              <a:spcAft>
                <a:spcPts val="0"/>
              </a:spcAft>
              <a:buClr>
                <a:schemeClr val="dk1"/>
              </a:buClr>
              <a:buSzPts val="5669"/>
              <a:buNone/>
              <a:defRPr b="1" sz="5669"/>
            </a:lvl7pPr>
            <a:lvl8pPr indent="-228600" lvl="7" marL="3657600" algn="l">
              <a:lnSpc>
                <a:spcPct val="90000"/>
              </a:lnSpc>
              <a:spcBef>
                <a:spcPts val="1772"/>
              </a:spcBef>
              <a:spcAft>
                <a:spcPts val="0"/>
              </a:spcAft>
              <a:buClr>
                <a:schemeClr val="dk1"/>
              </a:buClr>
              <a:buSzPts val="5669"/>
              <a:buNone/>
              <a:defRPr b="1" sz="5669"/>
            </a:lvl8pPr>
            <a:lvl9pPr indent="-228600" lvl="8" marL="4114800" algn="l">
              <a:lnSpc>
                <a:spcPct val="90000"/>
              </a:lnSpc>
              <a:spcBef>
                <a:spcPts val="1772"/>
              </a:spcBef>
              <a:spcAft>
                <a:spcPts val="0"/>
              </a:spcAft>
              <a:buClr>
                <a:schemeClr val="dk1"/>
              </a:buClr>
              <a:buSzPts val="5669"/>
              <a:buNone/>
              <a:defRPr b="1" sz="5669"/>
            </a:lvl9pPr>
          </a:lstStyle>
          <a:p/>
        </p:txBody>
      </p:sp>
      <p:sp>
        <p:nvSpPr>
          <p:cNvPr id="41" name="Google Shape;41;p7"/>
          <p:cNvSpPr txBox="1"/>
          <p:nvPr>
            <p:ph idx="4" type="body"/>
          </p:nvPr>
        </p:nvSpPr>
        <p:spPr>
          <a:xfrm>
            <a:off x="16402142" y="15780233"/>
            <a:ext cx="13773917" cy="232103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543"/>
              </a:spcBef>
              <a:spcAft>
                <a:spcPts val="0"/>
              </a:spcAft>
              <a:buClr>
                <a:schemeClr val="dk1"/>
              </a:buClr>
              <a:buSzPts val="1800"/>
              <a:buChar char="•"/>
              <a:defRPr/>
            </a:lvl1pPr>
            <a:lvl2pPr indent="-342900" lvl="1" marL="914400" algn="l">
              <a:lnSpc>
                <a:spcPct val="90000"/>
              </a:lnSpc>
              <a:spcBef>
                <a:spcPts val="1772"/>
              </a:spcBef>
              <a:spcAft>
                <a:spcPts val="0"/>
              </a:spcAft>
              <a:buClr>
                <a:schemeClr val="dk1"/>
              </a:buClr>
              <a:buSzPts val="1800"/>
              <a:buChar char="•"/>
              <a:defRPr/>
            </a:lvl2pPr>
            <a:lvl3pPr indent="-342900" lvl="2" marL="1371600" algn="l">
              <a:lnSpc>
                <a:spcPct val="90000"/>
              </a:lnSpc>
              <a:spcBef>
                <a:spcPts val="1772"/>
              </a:spcBef>
              <a:spcAft>
                <a:spcPts val="0"/>
              </a:spcAft>
              <a:buClr>
                <a:schemeClr val="dk1"/>
              </a:buClr>
              <a:buSzPts val="1800"/>
              <a:buChar char="•"/>
              <a:defRPr/>
            </a:lvl3pPr>
            <a:lvl4pPr indent="-342900" lvl="3" marL="1828800" algn="l">
              <a:lnSpc>
                <a:spcPct val="90000"/>
              </a:lnSpc>
              <a:spcBef>
                <a:spcPts val="1772"/>
              </a:spcBef>
              <a:spcAft>
                <a:spcPts val="0"/>
              </a:spcAft>
              <a:buClr>
                <a:schemeClr val="dk1"/>
              </a:buClr>
              <a:buSzPts val="1800"/>
              <a:buChar char="•"/>
              <a:defRPr/>
            </a:lvl4pPr>
            <a:lvl5pPr indent="-342900" lvl="4" marL="2286000" algn="l">
              <a:lnSpc>
                <a:spcPct val="90000"/>
              </a:lnSpc>
              <a:spcBef>
                <a:spcPts val="1772"/>
              </a:spcBef>
              <a:spcAft>
                <a:spcPts val="0"/>
              </a:spcAft>
              <a:buClr>
                <a:schemeClr val="dk1"/>
              </a:buClr>
              <a:buSzPts val="1800"/>
              <a:buChar char="•"/>
              <a:defRPr/>
            </a:lvl5pPr>
            <a:lvl6pPr indent="-342900" lvl="5" marL="2743200" algn="l">
              <a:lnSpc>
                <a:spcPct val="90000"/>
              </a:lnSpc>
              <a:spcBef>
                <a:spcPts val="1772"/>
              </a:spcBef>
              <a:spcAft>
                <a:spcPts val="0"/>
              </a:spcAft>
              <a:buClr>
                <a:schemeClr val="dk1"/>
              </a:buClr>
              <a:buSzPts val="1800"/>
              <a:buChar char="•"/>
              <a:defRPr/>
            </a:lvl6pPr>
            <a:lvl7pPr indent="-342900" lvl="6" marL="3200400" algn="l">
              <a:lnSpc>
                <a:spcPct val="90000"/>
              </a:lnSpc>
              <a:spcBef>
                <a:spcPts val="1772"/>
              </a:spcBef>
              <a:spcAft>
                <a:spcPts val="0"/>
              </a:spcAft>
              <a:buClr>
                <a:schemeClr val="dk1"/>
              </a:buClr>
              <a:buSzPts val="1800"/>
              <a:buChar char="•"/>
              <a:defRPr/>
            </a:lvl7pPr>
            <a:lvl8pPr indent="-342900" lvl="7" marL="3657600" algn="l">
              <a:lnSpc>
                <a:spcPct val="90000"/>
              </a:lnSpc>
              <a:spcBef>
                <a:spcPts val="1772"/>
              </a:spcBef>
              <a:spcAft>
                <a:spcPts val="0"/>
              </a:spcAft>
              <a:buClr>
                <a:schemeClr val="dk1"/>
              </a:buClr>
              <a:buSzPts val="1800"/>
              <a:buChar char="•"/>
              <a:defRPr/>
            </a:lvl8pPr>
            <a:lvl9pPr indent="-342900" lvl="8" marL="4114800" algn="l">
              <a:lnSpc>
                <a:spcPct val="90000"/>
              </a:lnSpc>
              <a:spcBef>
                <a:spcPts val="1772"/>
              </a:spcBef>
              <a:spcAft>
                <a:spcPts val="0"/>
              </a:spcAft>
              <a:buClr>
                <a:schemeClr val="dk1"/>
              </a:buClr>
              <a:buSzPts val="1800"/>
              <a:buChar char="•"/>
              <a:defRPr/>
            </a:lvl9pPr>
          </a:lstStyle>
          <a:p/>
        </p:txBody>
      </p:sp>
      <p:sp>
        <p:nvSpPr>
          <p:cNvPr id="42" name="Google Shape;42;p7"/>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31671" y="2880042"/>
            <a:ext cx="10449614" cy="100801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338"/>
              <a:buFont typeface="Calibri"/>
              <a:buNone/>
              <a:defRPr sz="1133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773917" y="6220102"/>
            <a:ext cx="16402140" cy="30700453"/>
          </a:xfrm>
          <a:prstGeom prst="rect">
            <a:avLst/>
          </a:prstGeom>
          <a:noFill/>
          <a:ln>
            <a:noFill/>
          </a:ln>
        </p:spPr>
        <p:txBody>
          <a:bodyPr anchorCtr="0" anchor="t" bIns="45700" lIns="91425" spcFirstLastPara="1" rIns="91425" wrap="square" tIns="45700">
            <a:normAutofit/>
          </a:bodyPr>
          <a:lstStyle>
            <a:lvl1pPr indent="-948563" lvl="0" marL="457200" algn="l">
              <a:lnSpc>
                <a:spcPct val="90000"/>
              </a:lnSpc>
              <a:spcBef>
                <a:spcPts val="3543"/>
              </a:spcBef>
              <a:spcAft>
                <a:spcPts val="0"/>
              </a:spcAft>
              <a:buClr>
                <a:schemeClr val="dk1"/>
              </a:buClr>
              <a:buSzPts val="11338"/>
              <a:buChar char="•"/>
              <a:defRPr sz="11338"/>
            </a:lvl1pPr>
            <a:lvl2pPr indent="-858583" lvl="1" marL="914400" algn="l">
              <a:lnSpc>
                <a:spcPct val="90000"/>
              </a:lnSpc>
              <a:spcBef>
                <a:spcPts val="1772"/>
              </a:spcBef>
              <a:spcAft>
                <a:spcPts val="0"/>
              </a:spcAft>
              <a:buClr>
                <a:schemeClr val="dk1"/>
              </a:buClr>
              <a:buSzPts val="9921"/>
              <a:buChar char="•"/>
              <a:defRPr sz="9921"/>
            </a:lvl2pPr>
            <a:lvl3pPr indent="-768604" lvl="2" marL="1371600" algn="l">
              <a:lnSpc>
                <a:spcPct val="90000"/>
              </a:lnSpc>
              <a:spcBef>
                <a:spcPts val="1772"/>
              </a:spcBef>
              <a:spcAft>
                <a:spcPts val="0"/>
              </a:spcAft>
              <a:buClr>
                <a:schemeClr val="dk1"/>
              </a:buClr>
              <a:buSzPts val="8504"/>
              <a:buChar char="•"/>
              <a:defRPr sz="8504"/>
            </a:lvl3pPr>
            <a:lvl4pPr indent="-678561" lvl="3" marL="1828800" algn="l">
              <a:lnSpc>
                <a:spcPct val="90000"/>
              </a:lnSpc>
              <a:spcBef>
                <a:spcPts val="1772"/>
              </a:spcBef>
              <a:spcAft>
                <a:spcPts val="0"/>
              </a:spcAft>
              <a:buClr>
                <a:schemeClr val="dk1"/>
              </a:buClr>
              <a:buSzPts val="7086"/>
              <a:buChar char="•"/>
              <a:defRPr sz="7086"/>
            </a:lvl4pPr>
            <a:lvl5pPr indent="-678561" lvl="4" marL="2286000" algn="l">
              <a:lnSpc>
                <a:spcPct val="90000"/>
              </a:lnSpc>
              <a:spcBef>
                <a:spcPts val="1772"/>
              </a:spcBef>
              <a:spcAft>
                <a:spcPts val="0"/>
              </a:spcAft>
              <a:buClr>
                <a:schemeClr val="dk1"/>
              </a:buClr>
              <a:buSzPts val="7086"/>
              <a:buChar char="•"/>
              <a:defRPr sz="7086"/>
            </a:lvl5pPr>
            <a:lvl6pPr indent="-678560" lvl="5" marL="2743200" algn="l">
              <a:lnSpc>
                <a:spcPct val="90000"/>
              </a:lnSpc>
              <a:spcBef>
                <a:spcPts val="1772"/>
              </a:spcBef>
              <a:spcAft>
                <a:spcPts val="0"/>
              </a:spcAft>
              <a:buClr>
                <a:schemeClr val="dk1"/>
              </a:buClr>
              <a:buSzPts val="7086"/>
              <a:buChar char="•"/>
              <a:defRPr sz="7086"/>
            </a:lvl6pPr>
            <a:lvl7pPr indent="-678560" lvl="6" marL="3200400" algn="l">
              <a:lnSpc>
                <a:spcPct val="90000"/>
              </a:lnSpc>
              <a:spcBef>
                <a:spcPts val="1772"/>
              </a:spcBef>
              <a:spcAft>
                <a:spcPts val="0"/>
              </a:spcAft>
              <a:buClr>
                <a:schemeClr val="dk1"/>
              </a:buClr>
              <a:buSzPts val="7086"/>
              <a:buChar char="•"/>
              <a:defRPr sz="7086"/>
            </a:lvl7pPr>
            <a:lvl8pPr indent="-678560" lvl="7" marL="3657600" algn="l">
              <a:lnSpc>
                <a:spcPct val="90000"/>
              </a:lnSpc>
              <a:spcBef>
                <a:spcPts val="1772"/>
              </a:spcBef>
              <a:spcAft>
                <a:spcPts val="0"/>
              </a:spcAft>
              <a:buClr>
                <a:schemeClr val="dk1"/>
              </a:buClr>
              <a:buSzPts val="7086"/>
              <a:buChar char="•"/>
              <a:defRPr sz="7086"/>
            </a:lvl8pPr>
            <a:lvl9pPr indent="-678560" lvl="8" marL="4114800" algn="l">
              <a:lnSpc>
                <a:spcPct val="90000"/>
              </a:lnSpc>
              <a:spcBef>
                <a:spcPts val="1772"/>
              </a:spcBef>
              <a:spcAft>
                <a:spcPts val="0"/>
              </a:spcAft>
              <a:buClr>
                <a:schemeClr val="dk1"/>
              </a:buClr>
              <a:buSzPts val="7086"/>
              <a:buChar char="•"/>
              <a:defRPr sz="7086"/>
            </a:lvl9pPr>
          </a:lstStyle>
          <a:p/>
        </p:txBody>
      </p:sp>
      <p:sp>
        <p:nvSpPr>
          <p:cNvPr id="57" name="Google Shape;57;p10"/>
          <p:cNvSpPr txBox="1"/>
          <p:nvPr>
            <p:ph idx="2" type="body"/>
          </p:nvPr>
        </p:nvSpPr>
        <p:spPr>
          <a:xfrm>
            <a:off x="2231671" y="12960191"/>
            <a:ext cx="10449614" cy="240103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5669"/>
              <a:buNone/>
              <a:defRPr sz="5669"/>
            </a:lvl1pPr>
            <a:lvl2pPr indent="-228600" lvl="1" marL="914400" algn="l">
              <a:lnSpc>
                <a:spcPct val="90000"/>
              </a:lnSpc>
              <a:spcBef>
                <a:spcPts val="1772"/>
              </a:spcBef>
              <a:spcAft>
                <a:spcPts val="0"/>
              </a:spcAft>
              <a:buClr>
                <a:schemeClr val="dk1"/>
              </a:buClr>
              <a:buSzPts val="4960"/>
              <a:buNone/>
              <a:defRPr sz="4960"/>
            </a:lvl2pPr>
            <a:lvl3pPr indent="-228600" lvl="2" marL="1371600" algn="l">
              <a:lnSpc>
                <a:spcPct val="90000"/>
              </a:lnSpc>
              <a:spcBef>
                <a:spcPts val="1772"/>
              </a:spcBef>
              <a:spcAft>
                <a:spcPts val="0"/>
              </a:spcAft>
              <a:buClr>
                <a:schemeClr val="dk1"/>
              </a:buClr>
              <a:buSzPts val="4252"/>
              <a:buNone/>
              <a:defRPr sz="4252"/>
            </a:lvl3pPr>
            <a:lvl4pPr indent="-228600" lvl="3" marL="1828800" algn="l">
              <a:lnSpc>
                <a:spcPct val="90000"/>
              </a:lnSpc>
              <a:spcBef>
                <a:spcPts val="1772"/>
              </a:spcBef>
              <a:spcAft>
                <a:spcPts val="0"/>
              </a:spcAft>
              <a:buClr>
                <a:schemeClr val="dk1"/>
              </a:buClr>
              <a:buSzPts val="3543"/>
              <a:buNone/>
              <a:defRPr sz="3543"/>
            </a:lvl4pPr>
            <a:lvl5pPr indent="-228600" lvl="4" marL="2286000" algn="l">
              <a:lnSpc>
                <a:spcPct val="90000"/>
              </a:lnSpc>
              <a:spcBef>
                <a:spcPts val="1772"/>
              </a:spcBef>
              <a:spcAft>
                <a:spcPts val="0"/>
              </a:spcAft>
              <a:buClr>
                <a:schemeClr val="dk1"/>
              </a:buClr>
              <a:buSzPts val="3543"/>
              <a:buNone/>
              <a:defRPr sz="3543"/>
            </a:lvl5pPr>
            <a:lvl6pPr indent="-228600" lvl="5" marL="2743200" algn="l">
              <a:lnSpc>
                <a:spcPct val="90000"/>
              </a:lnSpc>
              <a:spcBef>
                <a:spcPts val="1772"/>
              </a:spcBef>
              <a:spcAft>
                <a:spcPts val="0"/>
              </a:spcAft>
              <a:buClr>
                <a:schemeClr val="dk1"/>
              </a:buClr>
              <a:buSzPts val="3543"/>
              <a:buNone/>
              <a:defRPr sz="3543"/>
            </a:lvl6pPr>
            <a:lvl7pPr indent="-228600" lvl="6" marL="3200400" algn="l">
              <a:lnSpc>
                <a:spcPct val="90000"/>
              </a:lnSpc>
              <a:spcBef>
                <a:spcPts val="1772"/>
              </a:spcBef>
              <a:spcAft>
                <a:spcPts val="0"/>
              </a:spcAft>
              <a:buClr>
                <a:schemeClr val="dk1"/>
              </a:buClr>
              <a:buSzPts val="3543"/>
              <a:buNone/>
              <a:defRPr sz="3543"/>
            </a:lvl7pPr>
            <a:lvl8pPr indent="-228600" lvl="7" marL="3657600" algn="l">
              <a:lnSpc>
                <a:spcPct val="90000"/>
              </a:lnSpc>
              <a:spcBef>
                <a:spcPts val="1772"/>
              </a:spcBef>
              <a:spcAft>
                <a:spcPts val="0"/>
              </a:spcAft>
              <a:buClr>
                <a:schemeClr val="dk1"/>
              </a:buClr>
              <a:buSzPts val="3543"/>
              <a:buNone/>
              <a:defRPr sz="3543"/>
            </a:lvl8pPr>
            <a:lvl9pPr indent="-228600" lvl="8" marL="4114800" algn="l">
              <a:lnSpc>
                <a:spcPct val="90000"/>
              </a:lnSpc>
              <a:spcBef>
                <a:spcPts val="1772"/>
              </a:spcBef>
              <a:spcAft>
                <a:spcPts val="0"/>
              </a:spcAft>
              <a:buClr>
                <a:schemeClr val="dk1"/>
              </a:buClr>
              <a:buSzPts val="3543"/>
              <a:buNone/>
              <a:defRPr sz="3543"/>
            </a:lvl9pPr>
          </a:lstStyle>
          <a:p/>
        </p:txBody>
      </p:sp>
      <p:sp>
        <p:nvSpPr>
          <p:cNvPr id="58" name="Google Shape;58;p10"/>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31671" y="2880042"/>
            <a:ext cx="10449614" cy="100801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338"/>
              <a:buFont typeface="Calibri"/>
              <a:buNone/>
              <a:defRPr sz="1133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773917" y="6220102"/>
            <a:ext cx="16402140" cy="30700453"/>
          </a:xfrm>
          <a:prstGeom prst="rect">
            <a:avLst/>
          </a:prstGeom>
          <a:noFill/>
          <a:ln>
            <a:noFill/>
          </a:ln>
        </p:spPr>
      </p:sp>
      <p:sp>
        <p:nvSpPr>
          <p:cNvPr id="64" name="Google Shape;64;p11"/>
          <p:cNvSpPr txBox="1"/>
          <p:nvPr>
            <p:ph idx="1" type="body"/>
          </p:nvPr>
        </p:nvSpPr>
        <p:spPr>
          <a:xfrm>
            <a:off x="2231671" y="12960191"/>
            <a:ext cx="10449614" cy="240103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543"/>
              </a:spcBef>
              <a:spcAft>
                <a:spcPts val="0"/>
              </a:spcAft>
              <a:buClr>
                <a:schemeClr val="dk1"/>
              </a:buClr>
              <a:buSzPts val="5669"/>
              <a:buNone/>
              <a:defRPr sz="5669"/>
            </a:lvl1pPr>
            <a:lvl2pPr indent="-228600" lvl="1" marL="914400" algn="l">
              <a:lnSpc>
                <a:spcPct val="90000"/>
              </a:lnSpc>
              <a:spcBef>
                <a:spcPts val="1772"/>
              </a:spcBef>
              <a:spcAft>
                <a:spcPts val="0"/>
              </a:spcAft>
              <a:buClr>
                <a:schemeClr val="dk1"/>
              </a:buClr>
              <a:buSzPts val="4960"/>
              <a:buNone/>
              <a:defRPr sz="4960"/>
            </a:lvl2pPr>
            <a:lvl3pPr indent="-228600" lvl="2" marL="1371600" algn="l">
              <a:lnSpc>
                <a:spcPct val="90000"/>
              </a:lnSpc>
              <a:spcBef>
                <a:spcPts val="1772"/>
              </a:spcBef>
              <a:spcAft>
                <a:spcPts val="0"/>
              </a:spcAft>
              <a:buClr>
                <a:schemeClr val="dk1"/>
              </a:buClr>
              <a:buSzPts val="4252"/>
              <a:buNone/>
              <a:defRPr sz="4252"/>
            </a:lvl3pPr>
            <a:lvl4pPr indent="-228600" lvl="3" marL="1828800" algn="l">
              <a:lnSpc>
                <a:spcPct val="90000"/>
              </a:lnSpc>
              <a:spcBef>
                <a:spcPts val="1772"/>
              </a:spcBef>
              <a:spcAft>
                <a:spcPts val="0"/>
              </a:spcAft>
              <a:buClr>
                <a:schemeClr val="dk1"/>
              </a:buClr>
              <a:buSzPts val="3543"/>
              <a:buNone/>
              <a:defRPr sz="3543"/>
            </a:lvl4pPr>
            <a:lvl5pPr indent="-228600" lvl="4" marL="2286000" algn="l">
              <a:lnSpc>
                <a:spcPct val="90000"/>
              </a:lnSpc>
              <a:spcBef>
                <a:spcPts val="1772"/>
              </a:spcBef>
              <a:spcAft>
                <a:spcPts val="0"/>
              </a:spcAft>
              <a:buClr>
                <a:schemeClr val="dk1"/>
              </a:buClr>
              <a:buSzPts val="3543"/>
              <a:buNone/>
              <a:defRPr sz="3543"/>
            </a:lvl5pPr>
            <a:lvl6pPr indent="-228600" lvl="5" marL="2743200" algn="l">
              <a:lnSpc>
                <a:spcPct val="90000"/>
              </a:lnSpc>
              <a:spcBef>
                <a:spcPts val="1772"/>
              </a:spcBef>
              <a:spcAft>
                <a:spcPts val="0"/>
              </a:spcAft>
              <a:buClr>
                <a:schemeClr val="dk1"/>
              </a:buClr>
              <a:buSzPts val="3543"/>
              <a:buNone/>
              <a:defRPr sz="3543"/>
            </a:lvl6pPr>
            <a:lvl7pPr indent="-228600" lvl="6" marL="3200400" algn="l">
              <a:lnSpc>
                <a:spcPct val="90000"/>
              </a:lnSpc>
              <a:spcBef>
                <a:spcPts val="1772"/>
              </a:spcBef>
              <a:spcAft>
                <a:spcPts val="0"/>
              </a:spcAft>
              <a:buClr>
                <a:schemeClr val="dk1"/>
              </a:buClr>
              <a:buSzPts val="3543"/>
              <a:buNone/>
              <a:defRPr sz="3543"/>
            </a:lvl7pPr>
            <a:lvl8pPr indent="-228600" lvl="7" marL="3657600" algn="l">
              <a:lnSpc>
                <a:spcPct val="90000"/>
              </a:lnSpc>
              <a:spcBef>
                <a:spcPts val="1772"/>
              </a:spcBef>
              <a:spcAft>
                <a:spcPts val="0"/>
              </a:spcAft>
              <a:buClr>
                <a:schemeClr val="dk1"/>
              </a:buClr>
              <a:buSzPts val="3543"/>
              <a:buNone/>
              <a:defRPr sz="3543"/>
            </a:lvl8pPr>
            <a:lvl9pPr indent="-228600" lvl="8" marL="4114800" algn="l">
              <a:lnSpc>
                <a:spcPct val="90000"/>
              </a:lnSpc>
              <a:spcBef>
                <a:spcPts val="1772"/>
              </a:spcBef>
              <a:spcAft>
                <a:spcPts val="0"/>
              </a:spcAft>
              <a:buClr>
                <a:schemeClr val="dk1"/>
              </a:buClr>
              <a:buSzPts val="3543"/>
              <a:buNone/>
              <a:defRPr sz="3543"/>
            </a:lvl9pPr>
          </a:lstStyle>
          <a:p/>
        </p:txBody>
      </p:sp>
      <p:sp>
        <p:nvSpPr>
          <p:cNvPr id="65" name="Google Shape;65;p11"/>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27451" y="2300044"/>
            <a:ext cx="27944386" cy="8350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5590"/>
              <a:buFont typeface="Calibri"/>
              <a:buNone/>
              <a:defRPr b="0" i="0" sz="1558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27451" y="11500170"/>
            <a:ext cx="27944386" cy="27410408"/>
          </a:xfrm>
          <a:prstGeom prst="rect">
            <a:avLst/>
          </a:prstGeom>
          <a:noFill/>
          <a:ln>
            <a:noFill/>
          </a:ln>
        </p:spPr>
        <p:txBody>
          <a:bodyPr anchorCtr="0" anchor="t" bIns="45700" lIns="91425" spcFirstLastPara="1" rIns="91425" wrap="square" tIns="45700">
            <a:normAutofit/>
          </a:bodyPr>
          <a:lstStyle>
            <a:lvl1pPr indent="-858583" lvl="0" marL="457200" marR="0" rtl="0" algn="l">
              <a:lnSpc>
                <a:spcPct val="90000"/>
              </a:lnSpc>
              <a:spcBef>
                <a:spcPts val="3543"/>
              </a:spcBef>
              <a:spcAft>
                <a:spcPts val="0"/>
              </a:spcAft>
              <a:buClr>
                <a:schemeClr val="dk1"/>
              </a:buClr>
              <a:buSzPts val="9921"/>
              <a:buFont typeface="Arial"/>
              <a:buChar char="•"/>
              <a:defRPr b="0" i="0" sz="9921" u="none" cap="none" strike="noStrike">
                <a:solidFill>
                  <a:schemeClr val="dk1"/>
                </a:solidFill>
                <a:latin typeface="Calibri"/>
                <a:ea typeface="Calibri"/>
                <a:cs typeface="Calibri"/>
                <a:sym typeface="Calibri"/>
              </a:defRPr>
            </a:lvl1pPr>
            <a:lvl2pPr indent="-768604" lvl="1" marL="914400" marR="0" rtl="0" algn="l">
              <a:lnSpc>
                <a:spcPct val="90000"/>
              </a:lnSpc>
              <a:spcBef>
                <a:spcPts val="1772"/>
              </a:spcBef>
              <a:spcAft>
                <a:spcPts val="0"/>
              </a:spcAft>
              <a:buClr>
                <a:schemeClr val="dk1"/>
              </a:buClr>
              <a:buSzPts val="8504"/>
              <a:buFont typeface="Arial"/>
              <a:buChar char="•"/>
              <a:defRPr b="0" i="0" sz="8504" u="none" cap="none" strike="noStrike">
                <a:solidFill>
                  <a:schemeClr val="dk1"/>
                </a:solidFill>
                <a:latin typeface="Calibri"/>
                <a:ea typeface="Calibri"/>
                <a:cs typeface="Calibri"/>
                <a:sym typeface="Calibri"/>
              </a:defRPr>
            </a:lvl2pPr>
            <a:lvl3pPr indent="-678561" lvl="2" marL="1371600" marR="0" rtl="0" algn="l">
              <a:lnSpc>
                <a:spcPct val="90000"/>
              </a:lnSpc>
              <a:spcBef>
                <a:spcPts val="1772"/>
              </a:spcBef>
              <a:spcAft>
                <a:spcPts val="0"/>
              </a:spcAft>
              <a:buClr>
                <a:schemeClr val="dk1"/>
              </a:buClr>
              <a:buSzPts val="7086"/>
              <a:buFont typeface="Arial"/>
              <a:buChar char="•"/>
              <a:defRPr b="0" i="0" sz="7086" u="none" cap="none" strike="noStrike">
                <a:solidFill>
                  <a:schemeClr val="dk1"/>
                </a:solidFill>
                <a:latin typeface="Calibri"/>
                <a:ea typeface="Calibri"/>
                <a:cs typeface="Calibri"/>
                <a:sym typeface="Calibri"/>
              </a:defRPr>
            </a:lvl3pPr>
            <a:lvl4pPr indent="-633603" lvl="3" marL="18288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4pPr>
            <a:lvl5pPr indent="-633603" lvl="4" marL="22860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5pPr>
            <a:lvl6pPr indent="-633603" lvl="5" marL="27432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6pPr>
            <a:lvl7pPr indent="-633603" lvl="6" marL="32004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7pPr>
            <a:lvl8pPr indent="-633603" lvl="7" marL="36576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8pPr>
            <a:lvl9pPr indent="-633603" lvl="8" marL="4114800" marR="0" rtl="0" algn="l">
              <a:lnSpc>
                <a:spcPct val="90000"/>
              </a:lnSpc>
              <a:spcBef>
                <a:spcPts val="1772"/>
              </a:spcBef>
              <a:spcAft>
                <a:spcPts val="0"/>
              </a:spcAft>
              <a:buClr>
                <a:schemeClr val="dk1"/>
              </a:buClr>
              <a:buSzPts val="6378"/>
              <a:buFont typeface="Arial"/>
              <a:buChar char="•"/>
              <a:defRPr b="0" i="0" sz="6378"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27451" y="40040601"/>
            <a:ext cx="7289840" cy="230003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252"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732264" y="40040601"/>
            <a:ext cx="10934760" cy="230003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252"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2881997" y="40040601"/>
            <a:ext cx="7289840" cy="230003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252"/>
              <a:buFont typeface="Arial"/>
              <a:buNone/>
              <a:defRPr b="0" i="0" sz="425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doi.org/10.36311/1519-0110.2012.v13n1.2579" TargetMode="External"/><Relationship Id="rId10" Type="http://schemas.openxmlformats.org/officeDocument/2006/relationships/hyperlink" Target="https://doi.org/10.36311/1519-0110.2012.v13n1.2579" TargetMode="External"/><Relationship Id="rId13" Type="http://schemas.openxmlformats.org/officeDocument/2006/relationships/hyperlink" Target="https://comiteat.sp.gov.br/o-comite/institucional/quem-somos/" TargetMode="External"/><Relationship Id="rId12" Type="http://schemas.openxmlformats.org/officeDocument/2006/relationships/hyperlink" Target="https://comiteat.sp.gov.br/o-comite/institucional/quem-somos/"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32399288" cy="10241301"/>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36071" y="33244358"/>
            <a:ext cx="32471425" cy="10287005"/>
          </a:xfrm>
          <a:prstGeom prst="rect">
            <a:avLst/>
          </a:prstGeom>
          <a:noFill/>
          <a:ln>
            <a:noFill/>
          </a:ln>
        </p:spPr>
      </p:pic>
      <p:sp>
        <p:nvSpPr>
          <p:cNvPr id="86" name="Google Shape;86;p1"/>
          <p:cNvSpPr txBox="1"/>
          <p:nvPr/>
        </p:nvSpPr>
        <p:spPr>
          <a:xfrm>
            <a:off x="-36075" y="6819925"/>
            <a:ext cx="32399400" cy="1290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ANÁLISE DE GOVERNANÇA DA ÁGUA DA R</a:t>
            </a:r>
            <a:r>
              <a:rPr b="1" lang="pt-BR" sz="4000">
                <a:solidFill>
                  <a:schemeClr val="dk1"/>
                </a:solidFill>
              </a:rPr>
              <a:t>MSP</a:t>
            </a:r>
            <a:r>
              <a:rPr b="1" i="0" lang="pt-BR" sz="4000" u="none" cap="none" strike="noStrike">
                <a:solidFill>
                  <a:schemeClr val="dk1"/>
                </a:solidFill>
                <a:latin typeface="Arial"/>
                <a:ea typeface="Arial"/>
                <a:cs typeface="Arial"/>
                <a:sym typeface="Arial"/>
              </a:rPr>
              <a:t> PELO CBH-AT</a:t>
            </a:r>
            <a:endParaRPr b="1" i="0" sz="4000" u="none" cap="none" strike="noStrike">
              <a:solidFill>
                <a:schemeClr val="dk1"/>
              </a:solidFill>
              <a:latin typeface="Arial"/>
              <a:ea typeface="Arial"/>
              <a:cs typeface="Arial"/>
              <a:sym typeface="Arial"/>
            </a:endParaRPr>
          </a:p>
        </p:txBody>
      </p:sp>
      <p:pic>
        <p:nvPicPr>
          <p:cNvPr id="87" name="Google Shape;87;p1" title="Gráfico"/>
          <p:cNvPicPr preferRelativeResize="0"/>
          <p:nvPr/>
        </p:nvPicPr>
        <p:blipFill rotWithShape="1">
          <a:blip r:embed="rId5">
            <a:alphaModFix/>
          </a:blip>
          <a:srcRect b="0" l="0" r="0" t="0"/>
          <a:stretch/>
        </p:blipFill>
        <p:spPr>
          <a:xfrm>
            <a:off x="23769976" y="15188338"/>
            <a:ext cx="7686675" cy="4757738"/>
          </a:xfrm>
          <a:prstGeom prst="rect">
            <a:avLst/>
          </a:prstGeom>
          <a:noFill/>
          <a:ln cap="flat" cmpd="sng" w="9525">
            <a:solidFill>
              <a:schemeClr val="dk2"/>
            </a:solidFill>
            <a:prstDash val="solid"/>
            <a:round/>
            <a:headEnd len="sm" w="sm" type="none"/>
            <a:tailEnd len="sm" w="sm" type="none"/>
          </a:ln>
        </p:spPr>
      </p:pic>
      <p:pic>
        <p:nvPicPr>
          <p:cNvPr id="88" name="Google Shape;88;p1" title="Gráfico"/>
          <p:cNvPicPr preferRelativeResize="0"/>
          <p:nvPr/>
        </p:nvPicPr>
        <p:blipFill rotWithShape="1">
          <a:blip r:embed="rId6">
            <a:alphaModFix/>
          </a:blip>
          <a:srcRect b="0" l="0" r="0" t="0"/>
          <a:stretch/>
        </p:blipFill>
        <p:spPr>
          <a:xfrm>
            <a:off x="23984175" y="23350875"/>
            <a:ext cx="7686676" cy="5004824"/>
          </a:xfrm>
          <a:prstGeom prst="rect">
            <a:avLst/>
          </a:prstGeom>
          <a:noFill/>
          <a:ln cap="flat" cmpd="sng" w="9525">
            <a:solidFill>
              <a:schemeClr val="dk2"/>
            </a:solidFill>
            <a:prstDash val="solid"/>
            <a:round/>
            <a:headEnd len="sm" w="sm" type="none"/>
            <a:tailEnd len="sm" w="sm" type="none"/>
          </a:ln>
        </p:spPr>
      </p:pic>
      <p:sp>
        <p:nvSpPr>
          <p:cNvPr id="89" name="Google Shape;89;p1"/>
          <p:cNvSpPr txBox="1"/>
          <p:nvPr/>
        </p:nvSpPr>
        <p:spPr>
          <a:xfrm>
            <a:off x="1196175" y="31167700"/>
            <a:ext cx="14772600" cy="527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pt-BR" sz="3600" u="none" cap="none" strike="noStrike">
                <a:solidFill>
                  <a:schemeClr val="dk1"/>
                </a:solidFill>
                <a:latin typeface="Arial"/>
                <a:ea typeface="Arial"/>
                <a:cs typeface="Arial"/>
                <a:sym typeface="Arial"/>
              </a:rPr>
              <a:t>Metodologia</a:t>
            </a:r>
            <a:endParaRPr b="0" i="0" sz="2700" u="none" cap="none" strike="noStrike">
              <a:solidFill>
                <a:schemeClr val="dk1"/>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1100"/>
              <a:buFont typeface="Arial"/>
              <a:buNone/>
            </a:pPr>
            <a:r>
              <a:rPr b="0" i="0" lang="pt-BR" sz="2800" u="none" cap="none" strike="noStrike">
                <a:solidFill>
                  <a:schemeClr val="dk1"/>
                </a:solidFill>
                <a:latin typeface="Arial"/>
                <a:ea typeface="Arial"/>
                <a:cs typeface="Arial"/>
                <a:sym typeface="Arial"/>
              </a:rPr>
              <a:t>A pesquisa conta com revisão da literatura e estudo de documentos, sendo utilizada uma abordagem qualitativa, descritiva, exploratória, com base em pesquisa bibliográfica de dados secundários. Também estão sendo analisadas as Atas e deliberações disponíveis no site oficial do CBH-AT, e por fim estão sendo aplicados questionários aos representantes dos segmentos (Estado, Municípios e Sociedade Civil).</a:t>
            </a:r>
            <a:endParaRPr b="0" i="0" sz="2800" u="none" cap="none" strike="noStrike">
              <a:solidFill>
                <a:schemeClr val="dk1"/>
              </a:solidFill>
              <a:latin typeface="Arial"/>
              <a:ea typeface="Arial"/>
              <a:cs typeface="Arial"/>
              <a:sym typeface="Arial"/>
            </a:endParaRPr>
          </a:p>
          <a:p>
            <a:pPr indent="457200" lvl="0" marL="0" marR="0" rtl="0" algn="just">
              <a:lnSpc>
                <a:spcPct val="150000"/>
              </a:lnSpc>
              <a:spcBef>
                <a:spcPts val="0"/>
              </a:spcBef>
              <a:spcAft>
                <a:spcPts val="0"/>
              </a:spcAft>
              <a:buClr>
                <a:srgbClr val="000000"/>
              </a:buClr>
              <a:buSzPts val="3100"/>
              <a:buFont typeface="Arial"/>
              <a:buNone/>
            </a:pPr>
            <a:r>
              <a:rPr b="0" i="0" lang="pt-BR" sz="2800" u="none" cap="none" strike="noStrike">
                <a:solidFill>
                  <a:srgbClr val="FF0000"/>
                </a:solidFill>
                <a:latin typeface="Arial"/>
                <a:ea typeface="Arial"/>
                <a:cs typeface="Arial"/>
                <a:sym typeface="Arial"/>
              </a:rPr>
              <a:t>*</a:t>
            </a:r>
            <a:r>
              <a:rPr b="0" i="0" lang="pt-BR" sz="2800" u="none" cap="none" strike="noStrike">
                <a:solidFill>
                  <a:schemeClr val="dk1"/>
                </a:solidFill>
                <a:latin typeface="Arial"/>
                <a:ea typeface="Arial"/>
                <a:cs typeface="Arial"/>
                <a:sym typeface="Arial"/>
              </a:rPr>
              <a:t>A pesquisa tem previsão de término para fim de Agosto de 2025, estando, no momento, na etapa de discussão dos resultados, apresentados na seção a seguir.</a:t>
            </a:r>
            <a:endParaRPr b="1" i="0" sz="2800" u="none" cap="none" strike="noStrike">
              <a:solidFill>
                <a:schemeClr val="dk1"/>
              </a:solidFill>
              <a:latin typeface="Arial"/>
              <a:ea typeface="Arial"/>
              <a:cs typeface="Arial"/>
              <a:sym typeface="Arial"/>
            </a:endParaRPr>
          </a:p>
        </p:txBody>
      </p:sp>
      <p:sp>
        <p:nvSpPr>
          <p:cNvPr id="90" name="Google Shape;90;p1"/>
          <p:cNvSpPr txBox="1"/>
          <p:nvPr/>
        </p:nvSpPr>
        <p:spPr>
          <a:xfrm>
            <a:off x="1196175" y="21024725"/>
            <a:ext cx="14766000" cy="395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pt-BR" sz="3600" u="none" cap="none" strike="noStrike">
                <a:solidFill>
                  <a:schemeClr val="dk1"/>
                </a:solidFill>
                <a:latin typeface="Arial"/>
                <a:ea typeface="Arial"/>
                <a:cs typeface="Arial"/>
                <a:sym typeface="Arial"/>
              </a:rPr>
              <a:t>Introdução</a:t>
            </a:r>
            <a:endParaRPr b="0" i="0" sz="2700" u="none" cap="none" strike="noStrike">
              <a:solidFill>
                <a:schemeClr val="dk1"/>
              </a:solidFill>
              <a:latin typeface="Arial"/>
              <a:ea typeface="Arial"/>
              <a:cs typeface="Arial"/>
              <a:sym typeface="Arial"/>
            </a:endParaRPr>
          </a:p>
          <a:p>
            <a:pPr indent="0" lvl="0" marL="0" marR="0" rtl="0" algn="just">
              <a:lnSpc>
                <a:spcPct val="150000"/>
              </a:lnSpc>
              <a:spcBef>
                <a:spcPts val="1000"/>
              </a:spcBef>
              <a:spcAft>
                <a:spcPts val="0"/>
              </a:spcAft>
              <a:buClr>
                <a:srgbClr val="000000"/>
              </a:buClr>
              <a:buSzPts val="3100"/>
              <a:buFont typeface="Arial"/>
              <a:buNone/>
            </a:pPr>
            <a:r>
              <a:rPr b="0" i="0" lang="pt-BR" sz="2800" u="none" cap="none" strike="noStrike">
                <a:solidFill>
                  <a:schemeClr val="dk1"/>
                </a:solidFill>
                <a:latin typeface="Arial"/>
                <a:ea typeface="Arial"/>
                <a:cs typeface="Arial"/>
                <a:sym typeface="Arial"/>
              </a:rPr>
              <a:t>O CBH-AT integra o sistema de gerenciamento de recursos hídricos da Bacia de mesmo nome, localizada na RMSP. Sendo o segundo mais antigo do País, o comitê tem como objetivo de promover a descentralização, participação e integração, por isso sua gestão é feita através representantes que se dividem em três segmentos: Estado, Municípios e Sociedade Civil (BRASIL, 2025).</a:t>
            </a:r>
            <a:endParaRPr b="1" i="0" sz="2800" u="none" cap="none" strike="noStrike">
              <a:solidFill>
                <a:schemeClr val="dk1"/>
              </a:solidFill>
              <a:latin typeface="Arial"/>
              <a:ea typeface="Arial"/>
              <a:cs typeface="Arial"/>
              <a:sym typeface="Arial"/>
            </a:endParaRPr>
          </a:p>
        </p:txBody>
      </p:sp>
      <p:sp>
        <p:nvSpPr>
          <p:cNvPr id="91" name="Google Shape;91;p1"/>
          <p:cNvSpPr txBox="1"/>
          <p:nvPr/>
        </p:nvSpPr>
        <p:spPr>
          <a:xfrm>
            <a:off x="1196175" y="36444025"/>
            <a:ext cx="14766000" cy="304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pt-BR" sz="3600" u="none" cap="none" strike="noStrike">
                <a:solidFill>
                  <a:schemeClr val="dk1"/>
                </a:solidFill>
                <a:latin typeface="Arial"/>
                <a:ea typeface="Arial"/>
                <a:cs typeface="Arial"/>
                <a:sym typeface="Arial"/>
              </a:rPr>
              <a:t>Resultados Parciais</a:t>
            </a:r>
            <a:endParaRPr b="0" i="0" sz="2700" u="none" cap="none" strike="noStrike">
              <a:solidFill>
                <a:schemeClr val="dk1"/>
              </a:solidFill>
              <a:latin typeface="Arial"/>
              <a:ea typeface="Arial"/>
              <a:cs typeface="Arial"/>
              <a:sym typeface="Arial"/>
            </a:endParaRPr>
          </a:p>
          <a:p>
            <a:pPr indent="0" lvl="0" marL="0" marR="0" rtl="0" algn="just">
              <a:lnSpc>
                <a:spcPct val="150000"/>
              </a:lnSpc>
              <a:spcBef>
                <a:spcPts val="1000"/>
              </a:spcBef>
              <a:spcAft>
                <a:spcPts val="0"/>
              </a:spcAft>
              <a:buClr>
                <a:srgbClr val="000000"/>
              </a:buClr>
              <a:buSzPts val="3100"/>
              <a:buFont typeface="Arial"/>
              <a:buNone/>
            </a:pPr>
            <a:r>
              <a:rPr b="0" i="0" lang="pt-BR" sz="2800" u="none" cap="none" strike="noStrike">
                <a:solidFill>
                  <a:schemeClr val="dk1"/>
                </a:solidFill>
                <a:latin typeface="Arial"/>
                <a:ea typeface="Arial"/>
                <a:cs typeface="Arial"/>
                <a:sym typeface="Arial"/>
              </a:rPr>
              <a:t>O comitê teve, desde seu início, 163 reuniões gerais, sendo que 137 destas apresentam atas em seu site. A análise das Atas permitiu contabilizar quantas vezes cada assunto foi tratado, dividindo-os em 10 eixos guarda-chuva, destacando-se as pautas de gestão e recursos financeiros.</a:t>
            </a:r>
            <a:endParaRPr b="1" i="0" sz="2800" u="none" cap="none" strike="noStrike">
              <a:solidFill>
                <a:schemeClr val="dk1"/>
              </a:solidFill>
              <a:latin typeface="Arial"/>
              <a:ea typeface="Arial"/>
              <a:cs typeface="Arial"/>
              <a:sym typeface="Arial"/>
            </a:endParaRPr>
          </a:p>
        </p:txBody>
      </p:sp>
      <p:sp>
        <p:nvSpPr>
          <p:cNvPr id="92" name="Google Shape;92;p1"/>
          <p:cNvSpPr txBox="1"/>
          <p:nvPr/>
        </p:nvSpPr>
        <p:spPr>
          <a:xfrm>
            <a:off x="16661400" y="15188350"/>
            <a:ext cx="6728700" cy="51387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3100"/>
              <a:buFont typeface="Arial"/>
              <a:buNone/>
            </a:pPr>
            <a:r>
              <a:rPr b="0" i="0" lang="pt-BR" sz="2800" u="none" cap="none" strike="noStrike">
                <a:solidFill>
                  <a:schemeClr val="dk1"/>
                </a:solidFill>
                <a:latin typeface="Arial"/>
                <a:ea typeface="Arial"/>
                <a:cs typeface="Arial"/>
                <a:sym typeface="Arial"/>
              </a:rPr>
              <a:t>A partir de 2013 nas atas constam os representantes presentes e seus respectivos segmentos. Com isso, foi realizada uma média das participações anuais de cada segmento, observando que nos últimos anos a sociedade civil tem se mostrado predominante nas reuniões. </a:t>
            </a:r>
            <a:endParaRPr b="0" i="0" sz="2800" u="none" cap="none" strike="noStrike">
              <a:solidFill>
                <a:schemeClr val="dk1"/>
              </a:solidFill>
              <a:latin typeface="Arial"/>
              <a:ea typeface="Arial"/>
              <a:cs typeface="Arial"/>
              <a:sym typeface="Arial"/>
            </a:endParaRPr>
          </a:p>
        </p:txBody>
      </p:sp>
      <p:sp>
        <p:nvSpPr>
          <p:cNvPr id="93" name="Google Shape;93;p1"/>
          <p:cNvSpPr txBox="1"/>
          <p:nvPr/>
        </p:nvSpPr>
        <p:spPr>
          <a:xfrm>
            <a:off x="16732350" y="20493625"/>
            <a:ext cx="14766000" cy="24984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3100"/>
              <a:buFont typeface="Arial"/>
              <a:buNone/>
            </a:pPr>
            <a:r>
              <a:rPr b="0" i="0" lang="pt-BR" sz="2800" u="none" cap="none" strike="noStrike">
                <a:solidFill>
                  <a:schemeClr val="dk1"/>
                </a:solidFill>
                <a:latin typeface="Arial"/>
                <a:ea typeface="Arial"/>
                <a:cs typeface="Arial"/>
                <a:sym typeface="Arial"/>
              </a:rPr>
              <a:t>As deliberações se dão a partir de 1996 e, ao final do ano de 2024, totalizaram 404, todas mencionadas no site oficial do comitê. Dessas, 374 estavam com acesso disponível. Assim, para melhor compreensão, foram divididas em 5 categorias, destacando aquelas sobre gestão e recursos financeiros</a:t>
            </a:r>
            <a:endParaRPr b="1" i="0" sz="2800" u="none" cap="none" strike="noStrike">
              <a:solidFill>
                <a:schemeClr val="dk1"/>
              </a:solidFill>
              <a:latin typeface="Arial"/>
              <a:ea typeface="Arial"/>
              <a:cs typeface="Arial"/>
              <a:sym typeface="Arial"/>
            </a:endParaRPr>
          </a:p>
        </p:txBody>
      </p:sp>
      <p:pic>
        <p:nvPicPr>
          <p:cNvPr id="94" name="Google Shape;94;p1"/>
          <p:cNvPicPr preferRelativeResize="0"/>
          <p:nvPr/>
        </p:nvPicPr>
        <p:blipFill rotWithShape="1">
          <a:blip r:embed="rId7">
            <a:alphaModFix/>
          </a:blip>
          <a:srcRect b="0" l="0" r="0" t="0"/>
          <a:stretch/>
        </p:blipFill>
        <p:spPr>
          <a:xfrm>
            <a:off x="1196175" y="25432412"/>
            <a:ext cx="7381599" cy="5121875"/>
          </a:xfrm>
          <a:prstGeom prst="rect">
            <a:avLst/>
          </a:prstGeom>
          <a:noFill/>
          <a:ln>
            <a:noFill/>
          </a:ln>
        </p:spPr>
      </p:pic>
      <p:pic>
        <p:nvPicPr>
          <p:cNvPr id="95" name="Google Shape;95;p1" title="Gráfico"/>
          <p:cNvPicPr preferRelativeResize="0"/>
          <p:nvPr/>
        </p:nvPicPr>
        <p:blipFill rotWithShape="1">
          <a:blip r:embed="rId8">
            <a:alphaModFix/>
          </a:blip>
          <a:srcRect b="0" l="0" r="0" t="0"/>
          <a:stretch/>
        </p:blipFill>
        <p:spPr>
          <a:xfrm>
            <a:off x="24111125" y="9732241"/>
            <a:ext cx="7252299" cy="4963510"/>
          </a:xfrm>
          <a:prstGeom prst="rect">
            <a:avLst/>
          </a:prstGeom>
          <a:noFill/>
          <a:ln cap="flat" cmpd="sng" w="9525">
            <a:solidFill>
              <a:schemeClr val="dk2"/>
            </a:solidFill>
            <a:prstDash val="solid"/>
            <a:round/>
            <a:headEnd len="sm" w="sm" type="none"/>
            <a:tailEnd len="sm" w="sm" type="none"/>
          </a:ln>
        </p:spPr>
      </p:pic>
      <p:pic>
        <p:nvPicPr>
          <p:cNvPr id="96" name="Google Shape;96;p1" title="Gráfico"/>
          <p:cNvPicPr preferRelativeResize="0"/>
          <p:nvPr/>
        </p:nvPicPr>
        <p:blipFill rotWithShape="1">
          <a:blip r:embed="rId9">
            <a:alphaModFix/>
          </a:blip>
          <a:srcRect b="0" l="0" r="0" t="0"/>
          <a:stretch/>
        </p:blipFill>
        <p:spPr>
          <a:xfrm>
            <a:off x="16577525" y="9732250"/>
            <a:ext cx="7061587" cy="4963501"/>
          </a:xfrm>
          <a:prstGeom prst="rect">
            <a:avLst/>
          </a:prstGeom>
          <a:noFill/>
          <a:ln cap="flat" cmpd="sng" w="9525">
            <a:solidFill>
              <a:schemeClr val="dk2"/>
            </a:solidFill>
            <a:prstDash val="solid"/>
            <a:round/>
            <a:headEnd len="sm" w="sm" type="none"/>
            <a:tailEnd len="sm" w="sm" type="none"/>
          </a:ln>
        </p:spPr>
      </p:pic>
      <p:sp>
        <p:nvSpPr>
          <p:cNvPr id="97" name="Google Shape;97;p1"/>
          <p:cNvSpPr txBox="1"/>
          <p:nvPr/>
        </p:nvSpPr>
        <p:spPr>
          <a:xfrm>
            <a:off x="1196175" y="24976638"/>
            <a:ext cx="75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pt-BR" sz="2000" u="none" cap="none" strike="noStrike">
                <a:solidFill>
                  <a:schemeClr val="dk1"/>
                </a:solidFill>
                <a:latin typeface="Arial"/>
                <a:ea typeface="Arial"/>
                <a:cs typeface="Arial"/>
                <a:sym typeface="Arial"/>
              </a:rPr>
              <a:t>Mapa 1 - Sub-bacias do Alto Tietê</a:t>
            </a:r>
            <a:endParaRPr b="0" i="0" sz="2000" u="none" cap="none" strike="noStrike">
              <a:solidFill>
                <a:schemeClr val="dk1"/>
              </a:solidFill>
              <a:latin typeface="Arial"/>
              <a:ea typeface="Arial"/>
              <a:cs typeface="Arial"/>
              <a:sym typeface="Arial"/>
            </a:endParaRPr>
          </a:p>
        </p:txBody>
      </p:sp>
      <p:sp>
        <p:nvSpPr>
          <p:cNvPr id="98" name="Google Shape;98;p1"/>
          <p:cNvSpPr txBox="1"/>
          <p:nvPr/>
        </p:nvSpPr>
        <p:spPr>
          <a:xfrm>
            <a:off x="1196175" y="30554288"/>
            <a:ext cx="7252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pt-BR" sz="2000" u="none" cap="none" strike="noStrike">
                <a:solidFill>
                  <a:schemeClr val="dk1"/>
                </a:solidFill>
                <a:latin typeface="Arial"/>
                <a:ea typeface="Arial"/>
                <a:cs typeface="Arial"/>
                <a:sym typeface="Arial"/>
              </a:rPr>
              <a:t>Fonte: Relatório de situação dos recursos hídricos (2019)</a:t>
            </a:r>
            <a:endParaRPr b="0" i="0" sz="2000" u="none" cap="none" strike="noStrike">
              <a:solidFill>
                <a:schemeClr val="dk1"/>
              </a:solidFill>
              <a:latin typeface="Arial"/>
              <a:ea typeface="Arial"/>
              <a:cs typeface="Arial"/>
              <a:sym typeface="Arial"/>
            </a:endParaRPr>
          </a:p>
        </p:txBody>
      </p:sp>
      <p:sp>
        <p:nvSpPr>
          <p:cNvPr id="99" name="Google Shape;99;p1"/>
          <p:cNvSpPr txBox="1"/>
          <p:nvPr/>
        </p:nvSpPr>
        <p:spPr>
          <a:xfrm>
            <a:off x="8729825" y="24976650"/>
            <a:ext cx="7252200" cy="6191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3100"/>
              <a:buFont typeface="Arial"/>
              <a:buNone/>
            </a:pPr>
            <a:r>
              <a:rPr lang="pt-BR" sz="2800">
                <a:solidFill>
                  <a:schemeClr val="dk1"/>
                </a:solidFill>
              </a:rPr>
              <a:t>O</a:t>
            </a:r>
            <a:r>
              <a:rPr b="0" i="0" lang="pt-BR" sz="2800" u="none" cap="none" strike="noStrike">
                <a:solidFill>
                  <a:schemeClr val="dk1"/>
                </a:solidFill>
                <a:latin typeface="Arial"/>
                <a:ea typeface="Arial"/>
                <a:cs typeface="Arial"/>
                <a:sym typeface="Arial"/>
              </a:rPr>
              <a:t> CBH-AT </a:t>
            </a:r>
            <a:r>
              <a:rPr b="0" i="0" lang="pt-BR" sz="2800" u="none" cap="none" strike="noStrike">
                <a:solidFill>
                  <a:schemeClr val="dk1"/>
                </a:solidFill>
                <a:latin typeface="Arial"/>
                <a:ea typeface="Arial"/>
                <a:cs typeface="Arial"/>
                <a:sym typeface="Arial"/>
              </a:rPr>
              <a:t>desempenha</a:t>
            </a:r>
            <a:r>
              <a:rPr b="0" i="0" lang="pt-BR" sz="2800" u="none" cap="none" strike="noStrike">
                <a:solidFill>
                  <a:schemeClr val="dk1"/>
                </a:solidFill>
                <a:latin typeface="Arial"/>
                <a:ea typeface="Arial"/>
                <a:cs typeface="Arial"/>
                <a:sym typeface="Arial"/>
              </a:rPr>
              <a:t> papel deliberativo e consultivo sobre os conflitos da água, mas precisa lidar com dificuldades, como  a falta de coesão interna devido aos múltiplos interesses, os desafios de inserção da sociedade civil, a insuficiência hídrica da região, etc. (SCANTIMBURGO, 2012). Assim, a pesquisa tem o objetivo de </a:t>
            </a:r>
            <a:r>
              <a:rPr lang="pt-BR" sz="2800">
                <a:solidFill>
                  <a:schemeClr val="dk1"/>
                </a:solidFill>
              </a:rPr>
              <a:t>analisar</a:t>
            </a:r>
            <a:r>
              <a:rPr lang="pt-BR" sz="2800">
                <a:solidFill>
                  <a:schemeClr val="dk1"/>
                </a:solidFill>
              </a:rPr>
              <a:t> como o CBH-AT tem contribuído para a governança e gestão da água da RMSP.</a:t>
            </a:r>
            <a:endParaRPr b="1" i="0" sz="2800" u="none" cap="none" strike="noStrike">
              <a:solidFill>
                <a:schemeClr val="dk1"/>
              </a:solidFill>
              <a:latin typeface="Arial"/>
              <a:ea typeface="Arial"/>
              <a:cs typeface="Arial"/>
              <a:sym typeface="Arial"/>
            </a:endParaRPr>
          </a:p>
        </p:txBody>
      </p:sp>
      <p:sp>
        <p:nvSpPr>
          <p:cNvPr id="100" name="Google Shape;100;p1"/>
          <p:cNvSpPr txBox="1"/>
          <p:nvPr/>
        </p:nvSpPr>
        <p:spPr>
          <a:xfrm>
            <a:off x="19842075" y="14695738"/>
            <a:ext cx="8250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pt-BR" sz="2000" u="none" cap="none" strike="noStrike">
                <a:solidFill>
                  <a:schemeClr val="dk1"/>
                </a:solidFill>
                <a:latin typeface="Arial"/>
                <a:ea typeface="Arial"/>
                <a:cs typeface="Arial"/>
                <a:sym typeface="Arial"/>
              </a:rPr>
              <a:t>Elaboração Própria (2025)</a:t>
            </a:r>
            <a:endParaRPr b="0" i="0" sz="2000" u="none" cap="none" strike="noStrike">
              <a:solidFill>
                <a:schemeClr val="dk1"/>
              </a:solidFill>
              <a:latin typeface="Arial"/>
              <a:ea typeface="Arial"/>
              <a:cs typeface="Arial"/>
              <a:sym typeface="Arial"/>
            </a:endParaRPr>
          </a:p>
        </p:txBody>
      </p:sp>
      <p:sp>
        <p:nvSpPr>
          <p:cNvPr id="101" name="Google Shape;101;p1"/>
          <p:cNvSpPr txBox="1"/>
          <p:nvPr/>
        </p:nvSpPr>
        <p:spPr>
          <a:xfrm>
            <a:off x="16813650" y="28787625"/>
            <a:ext cx="14772600" cy="664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pt-BR" sz="3600" u="none" cap="none" strike="noStrike">
                <a:solidFill>
                  <a:schemeClr val="dk1"/>
                </a:solidFill>
                <a:latin typeface="Arial"/>
                <a:ea typeface="Arial"/>
                <a:cs typeface="Arial"/>
                <a:sym typeface="Arial"/>
              </a:rPr>
              <a:t>Considerações Parciais </a:t>
            </a:r>
            <a:endParaRPr b="0" i="0" sz="2700" u="none" cap="none" strike="noStrike">
              <a:solidFill>
                <a:schemeClr val="dk1"/>
              </a:solidFill>
              <a:latin typeface="Arial"/>
              <a:ea typeface="Arial"/>
              <a:cs typeface="Arial"/>
              <a:sym typeface="Arial"/>
            </a:endParaRPr>
          </a:p>
          <a:p>
            <a:pPr indent="0" lvl="0" marL="0" marR="0" rtl="0" algn="just">
              <a:lnSpc>
                <a:spcPct val="150000"/>
              </a:lnSpc>
              <a:spcBef>
                <a:spcPts val="1000"/>
              </a:spcBef>
              <a:spcAft>
                <a:spcPts val="0"/>
              </a:spcAft>
              <a:buClr>
                <a:srgbClr val="000000"/>
              </a:buClr>
              <a:buSzPts val="3100"/>
              <a:buFont typeface="Arial"/>
              <a:buNone/>
            </a:pPr>
            <a:r>
              <a:rPr b="0" i="0" lang="pt-BR" sz="2800" u="none" cap="none" strike="noStrike">
                <a:solidFill>
                  <a:schemeClr val="dk1"/>
                </a:solidFill>
                <a:latin typeface="Arial"/>
                <a:ea typeface="Arial"/>
                <a:cs typeface="Arial"/>
                <a:sym typeface="Arial"/>
              </a:rPr>
              <a:t>A maior parte das pautas levantadas referem-se à gestão interna e recursos financeiros, de tal modo que a maior parte das deliberações do comitê seguem </a:t>
            </a:r>
            <a:r>
              <a:rPr lang="pt-BR" sz="2800">
                <a:solidFill>
                  <a:schemeClr val="dk1"/>
                </a:solidFill>
              </a:rPr>
              <a:t>o mesmo </a:t>
            </a:r>
            <a:r>
              <a:rPr b="0" i="0" lang="pt-BR" sz="2800" u="none" cap="none" strike="noStrike">
                <a:solidFill>
                  <a:schemeClr val="dk1"/>
                </a:solidFill>
                <a:latin typeface="Arial"/>
                <a:ea typeface="Arial"/>
                <a:cs typeface="Arial"/>
                <a:sym typeface="Arial"/>
              </a:rPr>
              <a:t>padrão.</a:t>
            </a:r>
            <a:endParaRPr b="0" i="0" sz="2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3100"/>
              <a:buFont typeface="Arial"/>
              <a:buNone/>
            </a:pPr>
            <a:r>
              <a:rPr b="0" i="0" lang="pt-BR" sz="2800" u="none" cap="none" strike="noStrike">
                <a:solidFill>
                  <a:schemeClr val="dk1"/>
                </a:solidFill>
                <a:latin typeface="Arial"/>
                <a:ea typeface="Arial"/>
                <a:cs typeface="Arial"/>
                <a:sym typeface="Arial"/>
              </a:rPr>
              <a:t>As deliberações dadas aos empreendimentos externos passam a ser mais frequentes e constantes a partir de 2010, possivelmente devido à melhor consolidação do comitê.</a:t>
            </a:r>
            <a:endParaRPr b="0" i="0" sz="2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3100"/>
              <a:buFont typeface="Arial"/>
              <a:buNone/>
            </a:pPr>
            <a:r>
              <a:rPr b="0" i="0" lang="pt-BR" sz="2800" u="none" cap="none" strike="noStrike">
                <a:solidFill>
                  <a:schemeClr val="dk1"/>
                </a:solidFill>
                <a:latin typeface="Arial"/>
                <a:ea typeface="Arial"/>
                <a:cs typeface="Arial"/>
                <a:sym typeface="Arial"/>
              </a:rPr>
              <a:t>Possivelmente pela mesma razão, as deliberações sobre os instrumentos se dão com mais frequência a partir dos anos 2000, conforme o comitê vai fortalecendo os mesmos.</a:t>
            </a:r>
            <a:endParaRPr b="0" i="0" sz="2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3100"/>
              <a:buFont typeface="Arial"/>
              <a:buNone/>
            </a:pPr>
            <a:r>
              <a:rPr b="0" i="0" lang="pt-BR" sz="2800" u="none" cap="none" strike="noStrike">
                <a:solidFill>
                  <a:schemeClr val="dk1"/>
                </a:solidFill>
                <a:latin typeface="Arial"/>
                <a:ea typeface="Arial"/>
                <a:cs typeface="Arial"/>
                <a:sym typeface="Arial"/>
              </a:rPr>
              <a:t>Nos últimos anos, a sociedade civil tem integrado as reuniões com o maior número de participantes presentes, o que pode demonstrar um fortalecimento do segmento e facilitação do acesso às reuniões.</a:t>
            </a:r>
            <a:endParaRPr b="0" i="0" sz="2800" u="none" cap="none" strike="noStrike">
              <a:solidFill>
                <a:schemeClr val="dk1"/>
              </a:solidFill>
              <a:latin typeface="Arial"/>
              <a:ea typeface="Arial"/>
              <a:cs typeface="Arial"/>
              <a:sym typeface="Arial"/>
            </a:endParaRPr>
          </a:p>
        </p:txBody>
      </p:sp>
      <p:sp>
        <p:nvSpPr>
          <p:cNvPr id="102" name="Google Shape;102;p1"/>
          <p:cNvSpPr txBox="1"/>
          <p:nvPr/>
        </p:nvSpPr>
        <p:spPr>
          <a:xfrm>
            <a:off x="16813650" y="35165100"/>
            <a:ext cx="14772600" cy="462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pt-BR" sz="3600" u="none" cap="none" strike="noStrike">
                <a:solidFill>
                  <a:schemeClr val="dk1"/>
                </a:solidFill>
                <a:latin typeface="Arial"/>
                <a:ea typeface="Arial"/>
                <a:cs typeface="Arial"/>
                <a:sym typeface="Arial"/>
              </a:rPr>
              <a:t>Referências Bibliográficas </a:t>
            </a:r>
            <a:endParaRPr b="0" i="0" sz="3600" u="none" cap="none" strike="noStrike">
              <a:solidFill>
                <a:schemeClr val="dk1"/>
              </a:solidFill>
              <a:latin typeface="Arial"/>
              <a:ea typeface="Arial"/>
              <a:cs typeface="Arial"/>
              <a:sym typeface="Arial"/>
            </a:endParaRPr>
          </a:p>
          <a:p>
            <a:pPr indent="0" lvl="0" marL="0" marR="0" rtl="0" algn="just">
              <a:lnSpc>
                <a:spcPct val="100000"/>
              </a:lnSpc>
              <a:spcBef>
                <a:spcPts val="1000"/>
              </a:spcBef>
              <a:spcAft>
                <a:spcPts val="0"/>
              </a:spcAft>
              <a:buClr>
                <a:srgbClr val="000000"/>
              </a:buClr>
              <a:buSzPts val="2800"/>
              <a:buFont typeface="Arial"/>
              <a:buNone/>
            </a:pPr>
            <a:r>
              <a:rPr b="0" i="0" lang="pt-BR" sz="2500" u="none" cap="none" strike="noStrike">
                <a:solidFill>
                  <a:schemeClr val="dk1"/>
                </a:solidFill>
                <a:latin typeface="Arial"/>
                <a:ea typeface="Arial"/>
                <a:cs typeface="Arial"/>
                <a:sym typeface="Arial"/>
              </a:rPr>
              <a:t>SCANTIMBURGO, André Luis. </a:t>
            </a:r>
            <a:r>
              <a:rPr b="1" i="0" lang="pt-BR" sz="2500" u="none" cap="none" strike="noStrike">
                <a:solidFill>
                  <a:schemeClr val="dk1"/>
                </a:solidFill>
                <a:latin typeface="Arial"/>
                <a:ea typeface="Arial"/>
                <a:cs typeface="Arial"/>
                <a:sym typeface="Arial"/>
              </a:rPr>
              <a:t>Os limites democráticos presentes na política nacional de recursos hídricos: breves considerações sobre a participação do cidadão no Comitê de Bacia Hidrográfica do Alto-Tietê.</a:t>
            </a:r>
            <a:r>
              <a:rPr b="0" i="0" lang="pt-BR" sz="2500" u="none" cap="none" strike="noStrike">
                <a:solidFill>
                  <a:schemeClr val="dk1"/>
                </a:solidFill>
                <a:latin typeface="Arial"/>
                <a:ea typeface="Arial"/>
                <a:cs typeface="Arial"/>
                <a:sym typeface="Arial"/>
              </a:rPr>
              <a:t> ORG &amp; DEMO, Marília, v. 13, n. 1, p. 51-72, jan./jun. 2012. DOI:</a:t>
            </a:r>
            <a:r>
              <a:rPr b="0" i="0" lang="pt-BR" sz="2500" u="none" cap="none" strike="noStrike">
                <a:solidFill>
                  <a:schemeClr val="dk1"/>
                </a:solidFill>
                <a:uFill>
                  <a:noFill/>
                </a:uFill>
                <a:latin typeface="Arial"/>
                <a:ea typeface="Arial"/>
                <a:cs typeface="Arial"/>
                <a:sym typeface="Arial"/>
                <a:hlinkClick r:id="rId10">
                  <a:extLst>
                    <a:ext uri="{A12FA001-AC4F-418D-AE19-62706E023703}">
                      <ahyp:hlinkClr val="tx"/>
                    </a:ext>
                  </a:extLst>
                </a:hlinkClick>
              </a:rPr>
              <a:t> </a:t>
            </a:r>
            <a:r>
              <a:rPr b="0" i="0" lang="pt-BR" sz="2500" u="sng" cap="none" strike="noStrike">
                <a:solidFill>
                  <a:srgbClr val="1155CC"/>
                </a:solidFill>
                <a:latin typeface="Arial"/>
                <a:ea typeface="Arial"/>
                <a:cs typeface="Arial"/>
                <a:sym typeface="Arial"/>
                <a:hlinkClick r:id="rId11">
                  <a:extLst>
                    <a:ext uri="{A12FA001-AC4F-418D-AE19-62706E023703}">
                      <ahyp:hlinkClr val="tx"/>
                    </a:ext>
                  </a:extLst>
                </a:hlinkClick>
              </a:rPr>
              <a:t>https://doi.org/10.36311/1519-0110.2012.v13n1.2579</a:t>
            </a:r>
            <a:r>
              <a:rPr b="0" i="0" lang="pt-BR" sz="2500" u="none" cap="none" strike="noStrike">
                <a:solidFill>
                  <a:schemeClr val="dk1"/>
                </a:solidFill>
                <a:latin typeface="Arial"/>
                <a:ea typeface="Arial"/>
                <a:cs typeface="Arial"/>
                <a:sym typeface="Arial"/>
              </a:rPr>
              <a:t>.</a:t>
            </a:r>
            <a:endParaRPr b="0" i="0" sz="2500" u="none" cap="none" strike="noStrike">
              <a:solidFill>
                <a:schemeClr val="dk1"/>
              </a:solidFill>
              <a:latin typeface="Arial"/>
              <a:ea typeface="Arial"/>
              <a:cs typeface="Arial"/>
              <a:sym typeface="Arial"/>
            </a:endParaRPr>
          </a:p>
          <a:p>
            <a:pPr indent="0" lvl="0" marL="0" marR="0" rtl="0" algn="just">
              <a:lnSpc>
                <a:spcPct val="100000"/>
              </a:lnSpc>
              <a:spcBef>
                <a:spcPts val="1500"/>
              </a:spcBef>
              <a:spcAft>
                <a:spcPts val="0"/>
              </a:spcAft>
              <a:buClr>
                <a:srgbClr val="000000"/>
              </a:buClr>
              <a:buSzPts val="2800"/>
              <a:buFont typeface="Arial"/>
              <a:buNone/>
            </a:pPr>
            <a:r>
              <a:rPr b="1" i="0" lang="pt-BR" sz="2500" u="none" cap="none" strike="noStrike">
                <a:solidFill>
                  <a:schemeClr val="dk1"/>
                </a:solidFill>
                <a:latin typeface="Arial"/>
                <a:ea typeface="Arial"/>
                <a:cs typeface="Arial"/>
                <a:sym typeface="Arial"/>
              </a:rPr>
              <a:t>BRASIL.</a:t>
            </a:r>
            <a:r>
              <a:rPr b="0" i="0" lang="pt-BR" sz="2500" u="none" cap="none" strike="noStrike">
                <a:solidFill>
                  <a:schemeClr val="dk1"/>
                </a:solidFill>
                <a:latin typeface="Arial"/>
                <a:ea typeface="Arial"/>
                <a:cs typeface="Arial"/>
                <a:sym typeface="Arial"/>
              </a:rPr>
              <a:t> Comitê de Bacia Hidrográfica do Alto Tietê.</a:t>
            </a:r>
            <a:r>
              <a:rPr b="1" i="0" lang="pt-BR" sz="2500" u="none" cap="none" strike="noStrike">
                <a:solidFill>
                  <a:schemeClr val="dk1"/>
                </a:solidFill>
                <a:latin typeface="Arial"/>
                <a:ea typeface="Arial"/>
                <a:cs typeface="Arial"/>
                <a:sym typeface="Arial"/>
              </a:rPr>
              <a:t> </a:t>
            </a:r>
            <a:r>
              <a:rPr b="0" i="0" lang="pt-BR" sz="2500" u="none" cap="none" strike="noStrike">
                <a:solidFill>
                  <a:schemeClr val="dk1"/>
                </a:solidFill>
                <a:latin typeface="Arial"/>
                <a:ea typeface="Arial"/>
                <a:cs typeface="Arial"/>
                <a:sym typeface="Arial"/>
              </a:rPr>
              <a:t>Disponível em:</a:t>
            </a:r>
            <a:r>
              <a:rPr b="0" i="0" lang="pt-BR" sz="2500" u="none" cap="none" strike="noStrike">
                <a:solidFill>
                  <a:schemeClr val="dk1"/>
                </a:solidFill>
                <a:uFill>
                  <a:noFill/>
                </a:uFill>
                <a:latin typeface="Arial"/>
                <a:ea typeface="Arial"/>
                <a:cs typeface="Arial"/>
                <a:sym typeface="Arial"/>
                <a:hlinkClick r:id="rId12">
                  <a:extLst>
                    <a:ext uri="{A12FA001-AC4F-418D-AE19-62706E023703}">
                      <ahyp:hlinkClr val="tx"/>
                    </a:ext>
                  </a:extLst>
                </a:hlinkClick>
              </a:rPr>
              <a:t> </a:t>
            </a:r>
            <a:r>
              <a:rPr b="0" i="0" lang="pt-BR" sz="2500" u="sng" cap="none" strike="noStrike">
                <a:solidFill>
                  <a:srgbClr val="1155CC"/>
                </a:solidFill>
                <a:latin typeface="Arial"/>
                <a:ea typeface="Arial"/>
                <a:cs typeface="Arial"/>
                <a:sym typeface="Arial"/>
                <a:hlinkClick r:id="rId13">
                  <a:extLst>
                    <a:ext uri="{A12FA001-AC4F-418D-AE19-62706E023703}">
                      <ahyp:hlinkClr val="tx"/>
                    </a:ext>
                  </a:extLst>
                </a:hlinkClick>
              </a:rPr>
              <a:t>https://comiteat.sp.gov.br/o-comite/institucional/quem-somos/</a:t>
            </a:r>
            <a:r>
              <a:rPr b="0" i="0" lang="pt-BR" sz="2500" u="none" cap="none" strike="noStrike">
                <a:solidFill>
                  <a:schemeClr val="dk1"/>
                </a:solidFill>
                <a:latin typeface="Arial"/>
                <a:ea typeface="Arial"/>
                <a:cs typeface="Arial"/>
                <a:sym typeface="Arial"/>
              </a:rPr>
              <a:t>. Acesso em: 12 de junho de 2025.</a:t>
            </a:r>
            <a:endParaRPr b="0" i="0" sz="2500" u="none" cap="none" strike="noStrike">
              <a:solidFill>
                <a:schemeClr val="dk1"/>
              </a:solidFill>
              <a:latin typeface="Arial"/>
              <a:ea typeface="Arial"/>
              <a:cs typeface="Arial"/>
              <a:sym typeface="Arial"/>
            </a:endParaRPr>
          </a:p>
          <a:p>
            <a:pPr indent="0" lvl="0" marL="0" marR="0" rtl="0" algn="just">
              <a:lnSpc>
                <a:spcPct val="100000"/>
              </a:lnSpc>
              <a:spcBef>
                <a:spcPts val="1500"/>
              </a:spcBef>
              <a:spcAft>
                <a:spcPts val="1500"/>
              </a:spcAft>
              <a:buClr>
                <a:schemeClr val="dk1"/>
              </a:buClr>
              <a:buSzPts val="1100"/>
              <a:buFont typeface="Arial"/>
              <a:buNone/>
            </a:pPr>
            <a:r>
              <a:rPr b="1" i="0" lang="pt-BR" sz="2500" u="none" cap="none" strike="noStrike">
                <a:solidFill>
                  <a:schemeClr val="dk1"/>
                </a:solidFill>
                <a:latin typeface="Arial"/>
                <a:ea typeface="Arial"/>
                <a:cs typeface="Arial"/>
                <a:sym typeface="Arial"/>
              </a:rPr>
              <a:t>FUNDAÇÃO AGÊNCIA DA BACIA HIDROGRÁFICA DO ALTO TIETÊ (FABHAT).</a:t>
            </a:r>
            <a:r>
              <a:rPr b="0" i="0" lang="pt-BR" sz="2500" u="none" cap="none" strike="noStrike">
                <a:solidFill>
                  <a:schemeClr val="dk1"/>
                </a:solidFill>
                <a:latin typeface="Arial"/>
                <a:ea typeface="Arial"/>
                <a:cs typeface="Arial"/>
                <a:sym typeface="Arial"/>
              </a:rPr>
              <a:t> </a:t>
            </a:r>
            <a:r>
              <a:rPr b="0" i="1" lang="pt-BR" sz="2500" u="none" cap="none" strike="noStrike">
                <a:solidFill>
                  <a:schemeClr val="dk1"/>
                </a:solidFill>
                <a:latin typeface="Arial"/>
                <a:ea typeface="Arial"/>
                <a:cs typeface="Arial"/>
                <a:sym typeface="Arial"/>
              </a:rPr>
              <a:t>Relatório de situação dos recursos hídricos 2019: Bacia Hidrográfica do Alto Tietê – UGRHI-06, ano base 2018.</a:t>
            </a:r>
            <a:r>
              <a:rPr b="0" i="0" lang="pt-BR" sz="2500" u="none" cap="none" strike="noStrike">
                <a:solidFill>
                  <a:schemeClr val="dk1"/>
                </a:solidFill>
                <a:latin typeface="Arial"/>
                <a:ea typeface="Arial"/>
                <a:cs typeface="Arial"/>
                <a:sym typeface="Arial"/>
              </a:rPr>
              <a:t> São Paulo: CBH-AT, set. 2019.</a:t>
            </a:r>
            <a:endParaRPr b="0" i="0" sz="2500" u="none" cap="none" strike="noStrike">
              <a:solidFill>
                <a:schemeClr val="dk1"/>
              </a:solidFill>
              <a:latin typeface="Arial"/>
              <a:ea typeface="Arial"/>
              <a:cs typeface="Arial"/>
              <a:sym typeface="Arial"/>
            </a:endParaRPr>
          </a:p>
        </p:txBody>
      </p:sp>
      <p:sp>
        <p:nvSpPr>
          <p:cNvPr id="103" name="Google Shape;103;p1"/>
          <p:cNvSpPr txBox="1"/>
          <p:nvPr/>
        </p:nvSpPr>
        <p:spPr>
          <a:xfrm>
            <a:off x="19845325" y="28391150"/>
            <a:ext cx="8250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pt-BR" sz="2000" u="none" cap="none" strike="noStrike">
                <a:solidFill>
                  <a:schemeClr val="dk1"/>
                </a:solidFill>
                <a:latin typeface="Arial"/>
                <a:ea typeface="Arial"/>
                <a:cs typeface="Arial"/>
                <a:sym typeface="Arial"/>
              </a:rPr>
              <a:t>Elaboração Própria (2025)</a:t>
            </a:r>
            <a:endParaRPr b="0" i="0" sz="2000" u="none" cap="none" strike="noStrike">
              <a:solidFill>
                <a:schemeClr val="dk1"/>
              </a:solidFill>
              <a:latin typeface="Arial"/>
              <a:ea typeface="Arial"/>
              <a:cs typeface="Arial"/>
              <a:sym typeface="Arial"/>
            </a:endParaRPr>
          </a:p>
        </p:txBody>
      </p:sp>
      <p:sp>
        <p:nvSpPr>
          <p:cNvPr id="104" name="Google Shape;104;p1"/>
          <p:cNvSpPr txBox="1"/>
          <p:nvPr/>
        </p:nvSpPr>
        <p:spPr>
          <a:xfrm>
            <a:off x="23488176" y="19904963"/>
            <a:ext cx="8250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pt-BR" sz="2000" u="none" cap="none" strike="noStrike">
                <a:solidFill>
                  <a:schemeClr val="dk1"/>
                </a:solidFill>
                <a:latin typeface="Arial"/>
                <a:ea typeface="Arial"/>
                <a:cs typeface="Arial"/>
                <a:sym typeface="Arial"/>
              </a:rPr>
              <a:t>Elaboração Própria (2025)</a:t>
            </a:r>
            <a:endParaRPr b="0" i="0" sz="2000" u="none" cap="none" strike="noStrike">
              <a:solidFill>
                <a:schemeClr val="dk1"/>
              </a:solidFill>
              <a:latin typeface="Arial"/>
              <a:ea typeface="Arial"/>
              <a:cs typeface="Arial"/>
              <a:sym typeface="Arial"/>
            </a:endParaRPr>
          </a:p>
        </p:txBody>
      </p:sp>
      <p:pic>
        <p:nvPicPr>
          <p:cNvPr id="105" name="Google Shape;105;p1" title="Gráfico"/>
          <p:cNvPicPr preferRelativeResize="0"/>
          <p:nvPr/>
        </p:nvPicPr>
        <p:blipFill rotWithShape="1">
          <a:blip r:embed="rId14">
            <a:alphaModFix/>
          </a:blip>
          <a:srcRect b="0" l="7526" r="7890" t="0"/>
          <a:stretch/>
        </p:blipFill>
        <p:spPr>
          <a:xfrm>
            <a:off x="16729050" y="23350875"/>
            <a:ext cx="6845922" cy="5004824"/>
          </a:xfrm>
          <a:prstGeom prst="rect">
            <a:avLst/>
          </a:prstGeom>
          <a:noFill/>
          <a:ln cap="flat" cmpd="sng" w="9525">
            <a:solidFill>
              <a:schemeClr val="dk2"/>
            </a:solidFill>
            <a:prstDash val="solid"/>
            <a:round/>
            <a:headEnd len="sm" w="sm" type="none"/>
            <a:tailEnd len="sm" w="sm" type="none"/>
          </a:ln>
        </p:spPr>
      </p:pic>
      <p:sp>
        <p:nvSpPr>
          <p:cNvPr id="106" name="Google Shape;106;p1"/>
          <p:cNvSpPr txBox="1"/>
          <p:nvPr/>
        </p:nvSpPr>
        <p:spPr>
          <a:xfrm>
            <a:off x="1206100" y="9293400"/>
            <a:ext cx="14766000" cy="72933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3100"/>
              <a:buFont typeface="Arial"/>
              <a:buNone/>
            </a:pPr>
            <a:r>
              <a:rPr b="1" lang="pt-BR" sz="3600">
                <a:solidFill>
                  <a:schemeClr val="dk1"/>
                </a:solidFill>
              </a:rPr>
              <a:t>Resumo</a:t>
            </a:r>
            <a:endParaRPr b="1" sz="3600">
              <a:solidFill>
                <a:schemeClr val="dk1"/>
              </a:solidFill>
            </a:endParaRPr>
          </a:p>
          <a:p>
            <a:pPr indent="0" lvl="0" marL="0" marR="0" rtl="0" algn="just">
              <a:lnSpc>
                <a:spcPct val="150000"/>
              </a:lnSpc>
              <a:spcBef>
                <a:spcPts val="0"/>
              </a:spcBef>
              <a:spcAft>
                <a:spcPts val="0"/>
              </a:spcAft>
              <a:buClr>
                <a:srgbClr val="000000"/>
              </a:buClr>
              <a:buSzPts val="3100"/>
              <a:buFont typeface="Arial"/>
              <a:buNone/>
            </a:pPr>
            <a:r>
              <a:rPr lang="pt-BR" sz="2800">
                <a:solidFill>
                  <a:schemeClr val="dk1"/>
                </a:solidFill>
              </a:rPr>
              <a:t>Este trabalho analisa a governança e gestão das águas na Região Metropolitana de São Paulo (RMSP) entre 1994 e 2024, a partir do Comitê da Bacia Hidrográfica do Alto Tietê (CBH-AT), identificando a evolução dos temas discutidos, a atuação dos segmentos de representantes e os desafios enfrentados. Observa-se que a atuação do CBH-AT é pautada por uma gestão descentralizada e participativa, limitada por fatores técnicos e institucionais. A predominância de pautas sobre recursos financeiros e gestão interna indica o foco na manutenção estrutural do comitê, enquanto a ampliação da participação da sociedade civil mostra avanços democráticos na governança hídrica. A análise contribui para refletir sobre os limites e potencialidades da atuação dos comitês na política de recursos hídricos.</a:t>
            </a:r>
            <a:endParaRPr sz="2800">
              <a:solidFill>
                <a:schemeClr val="dk1"/>
              </a:solidFill>
            </a:endParaRPr>
          </a:p>
          <a:p>
            <a:pPr indent="0" lvl="0" marL="0" marR="0" rtl="0" algn="just">
              <a:lnSpc>
                <a:spcPct val="150000"/>
              </a:lnSpc>
              <a:spcBef>
                <a:spcPts val="0"/>
              </a:spcBef>
              <a:spcAft>
                <a:spcPts val="0"/>
              </a:spcAft>
              <a:buClr>
                <a:srgbClr val="000000"/>
              </a:buClr>
              <a:buSzPts val="3100"/>
              <a:buFont typeface="Arial"/>
              <a:buNone/>
            </a:pPr>
            <a:r>
              <a:rPr b="1" lang="pt-BR" sz="2800">
                <a:solidFill>
                  <a:schemeClr val="dk1"/>
                </a:solidFill>
              </a:rPr>
              <a:t>Palavras-chave: </a:t>
            </a:r>
            <a:r>
              <a:rPr lang="pt-BR" sz="2800">
                <a:solidFill>
                  <a:schemeClr val="dk1"/>
                </a:solidFill>
              </a:rPr>
              <a:t>Governança, </a:t>
            </a:r>
            <a:r>
              <a:rPr lang="pt-BR" sz="2800">
                <a:solidFill>
                  <a:schemeClr val="dk1"/>
                </a:solidFill>
              </a:rPr>
              <a:t>Alto</a:t>
            </a:r>
            <a:r>
              <a:rPr lang="pt-BR" sz="2800">
                <a:solidFill>
                  <a:schemeClr val="dk1"/>
                </a:solidFill>
              </a:rPr>
              <a:t> Tietê, Recursos Hídricos, CBH-AT e RMSP</a:t>
            </a:r>
            <a:endParaRPr sz="2800">
              <a:solidFill>
                <a:schemeClr val="dk1"/>
              </a:solidFill>
            </a:endParaRPr>
          </a:p>
        </p:txBody>
      </p:sp>
      <p:sp>
        <p:nvSpPr>
          <p:cNvPr id="107" name="Google Shape;107;p1"/>
          <p:cNvSpPr txBox="1"/>
          <p:nvPr/>
        </p:nvSpPr>
        <p:spPr>
          <a:xfrm>
            <a:off x="16732350" y="7441200"/>
            <a:ext cx="11497500" cy="168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3100"/>
              <a:buFont typeface="Arial"/>
              <a:buNone/>
            </a:pPr>
            <a:r>
              <a:rPr b="1" lang="pt-BR" sz="3000">
                <a:solidFill>
                  <a:schemeClr val="dk1"/>
                </a:solidFill>
              </a:rPr>
              <a:t>Lilian Dogo Olmedija de Araujo</a:t>
            </a:r>
            <a:endParaRPr b="1" sz="3000">
              <a:solidFill>
                <a:schemeClr val="dk1"/>
              </a:solidFill>
            </a:endParaRPr>
          </a:p>
          <a:p>
            <a:pPr indent="0" lvl="0" marL="0" marR="0" rtl="0" algn="r">
              <a:lnSpc>
                <a:spcPct val="115000"/>
              </a:lnSpc>
              <a:spcBef>
                <a:spcPts val="0"/>
              </a:spcBef>
              <a:spcAft>
                <a:spcPts val="0"/>
              </a:spcAft>
              <a:buClr>
                <a:srgbClr val="000000"/>
              </a:buClr>
              <a:buSzPts val="3100"/>
              <a:buFont typeface="Arial"/>
              <a:buNone/>
            </a:pPr>
            <a:r>
              <a:rPr lang="pt-BR" sz="2700">
                <a:solidFill>
                  <a:schemeClr val="dk1"/>
                </a:solidFill>
              </a:rPr>
              <a:t>Orientada</a:t>
            </a:r>
            <a:r>
              <a:rPr lang="pt-BR" sz="2700">
                <a:solidFill>
                  <a:schemeClr val="dk1"/>
                </a:solidFill>
              </a:rPr>
              <a:t> pela Profa. Dra. Ana Paula Fracalanza</a:t>
            </a:r>
            <a:endParaRPr sz="2700">
              <a:solidFill>
                <a:schemeClr val="dk1"/>
              </a:solidFill>
            </a:endParaRPr>
          </a:p>
          <a:p>
            <a:pPr indent="0" lvl="0" marL="0" marR="0" rtl="0" algn="r">
              <a:lnSpc>
                <a:spcPct val="115000"/>
              </a:lnSpc>
              <a:spcBef>
                <a:spcPts val="0"/>
              </a:spcBef>
              <a:spcAft>
                <a:spcPts val="0"/>
              </a:spcAft>
              <a:buClr>
                <a:srgbClr val="000000"/>
              </a:buClr>
              <a:buSzPts val="3100"/>
              <a:buFont typeface="Arial"/>
              <a:buNone/>
            </a:pPr>
            <a:r>
              <a:rPr lang="pt-BR" sz="2700">
                <a:solidFill>
                  <a:schemeClr val="dk1"/>
                </a:solidFill>
              </a:rPr>
              <a:t>Pesquisa Financiada pela Universidade de São Paulo</a:t>
            </a:r>
            <a:endParaRPr sz="2700">
              <a:solidFill>
                <a:schemeClr val="dk1"/>
              </a:solidFill>
            </a:endParaRPr>
          </a:p>
        </p:txBody>
      </p:sp>
      <p:sp>
        <p:nvSpPr>
          <p:cNvPr id="108" name="Google Shape;108;p1"/>
          <p:cNvSpPr txBox="1"/>
          <p:nvPr/>
        </p:nvSpPr>
        <p:spPr>
          <a:xfrm>
            <a:off x="1358500" y="16586700"/>
            <a:ext cx="14766000" cy="4422900"/>
          </a:xfrm>
          <a:prstGeom prst="rect">
            <a:avLst/>
          </a:prstGeom>
          <a:noFill/>
          <a:ln>
            <a:noFill/>
          </a:ln>
        </p:spPr>
        <p:txBody>
          <a:bodyPr anchorCtr="0" anchor="t" bIns="91425" lIns="91425" spcFirstLastPara="1" rIns="91425" wrap="square" tIns="91425">
            <a:noAutofit/>
          </a:bodyPr>
          <a:lstStyle/>
          <a:p>
            <a:pPr indent="-406400" lvl="0" marL="457200" marR="0" rtl="0" algn="just">
              <a:lnSpc>
                <a:spcPct val="150000"/>
              </a:lnSpc>
              <a:spcBef>
                <a:spcPts val="0"/>
              </a:spcBef>
              <a:spcAft>
                <a:spcPts val="0"/>
              </a:spcAft>
              <a:buClr>
                <a:schemeClr val="dk1"/>
              </a:buClr>
              <a:buSzPts val="2800"/>
              <a:buChar char="●"/>
            </a:pPr>
            <a:r>
              <a:rPr lang="pt-BR" sz="2800">
                <a:solidFill>
                  <a:schemeClr val="dk1"/>
                </a:solidFill>
              </a:rPr>
              <a:t>O CBH-AT articula a gestão das águas na RMSP com participação do Estado, municípios e sociedade civil;</a:t>
            </a:r>
            <a:endParaRPr sz="2800">
              <a:solidFill>
                <a:schemeClr val="dk1"/>
              </a:solidFill>
            </a:endParaRPr>
          </a:p>
          <a:p>
            <a:pPr indent="-406400" lvl="0" marL="457200" rtl="0" algn="just">
              <a:lnSpc>
                <a:spcPct val="150000"/>
              </a:lnSpc>
              <a:spcBef>
                <a:spcPts val="0"/>
              </a:spcBef>
              <a:spcAft>
                <a:spcPts val="0"/>
              </a:spcAft>
              <a:buClr>
                <a:schemeClr val="dk1"/>
              </a:buClr>
              <a:buSzPts val="2800"/>
              <a:buChar char="●"/>
            </a:pPr>
            <a:r>
              <a:rPr lang="pt-BR" sz="2800">
                <a:solidFill>
                  <a:schemeClr val="dk1"/>
                </a:solidFill>
              </a:rPr>
              <a:t>A análise histórica mostrou mudanças nas prioridades do comitê ao longo dos anos;</a:t>
            </a:r>
            <a:endParaRPr sz="2800">
              <a:solidFill>
                <a:schemeClr val="dk1"/>
              </a:solidFill>
            </a:endParaRPr>
          </a:p>
          <a:p>
            <a:pPr indent="-406400" lvl="0" marL="457200" rtl="0" algn="just">
              <a:lnSpc>
                <a:spcPct val="150000"/>
              </a:lnSpc>
              <a:spcBef>
                <a:spcPts val="0"/>
              </a:spcBef>
              <a:spcAft>
                <a:spcPts val="0"/>
              </a:spcAft>
              <a:buClr>
                <a:schemeClr val="dk1"/>
              </a:buClr>
              <a:buSzPts val="2800"/>
              <a:buChar char="●"/>
            </a:pPr>
            <a:r>
              <a:rPr lang="pt-BR" sz="2800">
                <a:solidFill>
                  <a:schemeClr val="dk1"/>
                </a:solidFill>
              </a:rPr>
              <a:t>O tema mais recorrente nas reuniões foi referente à gestão interna, revelando uma constante preocupação com a estrutura organizacional;</a:t>
            </a:r>
            <a:endParaRPr sz="2800">
              <a:solidFill>
                <a:schemeClr val="dk1"/>
              </a:solidFill>
            </a:endParaRPr>
          </a:p>
          <a:p>
            <a:pPr indent="-406400" lvl="0" marL="457200" marR="0" rtl="0" algn="just">
              <a:lnSpc>
                <a:spcPct val="150000"/>
              </a:lnSpc>
              <a:spcBef>
                <a:spcPts val="0"/>
              </a:spcBef>
              <a:spcAft>
                <a:spcPts val="0"/>
              </a:spcAft>
              <a:buClr>
                <a:schemeClr val="dk1"/>
              </a:buClr>
              <a:buSzPts val="2800"/>
              <a:buChar char="●"/>
            </a:pPr>
            <a:r>
              <a:rPr lang="pt-BR" sz="2800">
                <a:solidFill>
                  <a:schemeClr val="dk1"/>
                </a:solidFill>
              </a:rPr>
              <a:t>As deliberações cresceram e focam cada vez mais em empreendimentos e instrumentos de gestão da água.</a:t>
            </a:r>
            <a:endParaRPr sz="2800">
              <a:solidFill>
                <a:schemeClr val="dk1"/>
              </a:solidFill>
            </a:endParaRPr>
          </a:p>
        </p:txBody>
      </p:sp>
      <p:sp>
        <p:nvSpPr>
          <p:cNvPr id="109" name="Google Shape;109;p1"/>
          <p:cNvSpPr txBox="1"/>
          <p:nvPr/>
        </p:nvSpPr>
        <p:spPr>
          <a:xfrm>
            <a:off x="16385200" y="9362663"/>
            <a:ext cx="75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lang="pt-BR" sz="2000">
                <a:solidFill>
                  <a:schemeClr val="dk1"/>
                </a:solidFill>
              </a:rPr>
              <a:t>Gráfico 1</a:t>
            </a:r>
            <a:endParaRPr b="0" i="0" sz="2000" u="none" cap="none" strike="noStrike">
              <a:solidFill>
                <a:schemeClr val="dk1"/>
              </a:solidFill>
              <a:latin typeface="Arial"/>
              <a:ea typeface="Arial"/>
              <a:cs typeface="Arial"/>
              <a:sym typeface="Arial"/>
            </a:endParaRPr>
          </a:p>
        </p:txBody>
      </p:sp>
      <p:sp>
        <p:nvSpPr>
          <p:cNvPr id="110" name="Google Shape;110;p1"/>
          <p:cNvSpPr txBox="1"/>
          <p:nvPr/>
        </p:nvSpPr>
        <p:spPr>
          <a:xfrm>
            <a:off x="24060713" y="9362663"/>
            <a:ext cx="75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lang="pt-BR" sz="2000">
                <a:solidFill>
                  <a:schemeClr val="dk1"/>
                </a:solidFill>
              </a:rPr>
              <a:t>Gráfico 2</a:t>
            </a:r>
            <a:endParaRPr b="0" i="0" sz="2000" u="none" cap="none" strike="noStrike">
              <a:solidFill>
                <a:schemeClr val="dk1"/>
              </a:solidFill>
              <a:latin typeface="Arial"/>
              <a:ea typeface="Arial"/>
              <a:cs typeface="Arial"/>
              <a:sym typeface="Arial"/>
            </a:endParaRPr>
          </a:p>
        </p:txBody>
      </p:sp>
      <p:sp>
        <p:nvSpPr>
          <p:cNvPr id="111" name="Google Shape;111;p1"/>
          <p:cNvSpPr txBox="1"/>
          <p:nvPr/>
        </p:nvSpPr>
        <p:spPr>
          <a:xfrm>
            <a:off x="23970475" y="14826825"/>
            <a:ext cx="75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lang="pt-BR" sz="2000">
                <a:solidFill>
                  <a:schemeClr val="dk1"/>
                </a:solidFill>
              </a:rPr>
              <a:t>Gráfico 3</a:t>
            </a:r>
            <a:endParaRPr b="0" i="0" sz="2000" u="none" cap="none" strike="noStrike">
              <a:solidFill>
                <a:schemeClr val="dk1"/>
              </a:solidFill>
              <a:latin typeface="Arial"/>
              <a:ea typeface="Arial"/>
              <a:cs typeface="Arial"/>
              <a:sym typeface="Arial"/>
            </a:endParaRPr>
          </a:p>
        </p:txBody>
      </p:sp>
      <p:sp>
        <p:nvSpPr>
          <p:cNvPr id="112" name="Google Shape;112;p1"/>
          <p:cNvSpPr txBox="1"/>
          <p:nvPr/>
        </p:nvSpPr>
        <p:spPr>
          <a:xfrm>
            <a:off x="16385213" y="22992013"/>
            <a:ext cx="75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lang="pt-BR" sz="2000">
                <a:solidFill>
                  <a:schemeClr val="dk1"/>
                </a:solidFill>
              </a:rPr>
              <a:t>Gráfico 4</a:t>
            </a:r>
            <a:endParaRPr b="0" i="0" sz="2000" u="none" cap="none" strike="noStrike">
              <a:solidFill>
                <a:schemeClr val="dk1"/>
              </a:solidFill>
              <a:latin typeface="Arial"/>
              <a:ea typeface="Arial"/>
              <a:cs typeface="Arial"/>
              <a:sym typeface="Arial"/>
            </a:endParaRPr>
          </a:p>
        </p:txBody>
      </p:sp>
      <p:sp>
        <p:nvSpPr>
          <p:cNvPr id="113" name="Google Shape;113;p1"/>
          <p:cNvSpPr txBox="1"/>
          <p:nvPr/>
        </p:nvSpPr>
        <p:spPr>
          <a:xfrm>
            <a:off x="24060713" y="22992013"/>
            <a:ext cx="75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lang="pt-BR" sz="2000">
                <a:solidFill>
                  <a:schemeClr val="dk1"/>
                </a:solidFill>
              </a:rPr>
              <a:t>Gráfico 5</a:t>
            </a:r>
            <a:endParaRPr b="0" i="0" sz="20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2025-04-16T12:26:30Z</dcterms:created>
  <dc:creator>Marcos Akira Watanabe</dc:creator>
</cp:coreProperties>
</file>