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fonts/font1.fntdata" ContentType="application/x-fontdata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&#65279;<?xml version="1.0" encoding="utf-8" standalone="yes"?><Relationships xmlns="http://schemas.openxmlformats.org/package/2006/relationships"><Relationship Id="rId1" Type="http://schemas.openxmlformats.org/package/2006/relationships/metadata/core-properties" Target="docProps/core.xml" /><Relationship Id="rId2" Type="http://schemas.openxmlformats.org/officeDocument/2006/relationships/extended-properties" Target="docProps/app.xml" /><Relationship Id="rId3" Type="http://schemas.openxmlformats.org/officeDocument/2006/relationships/officeDocument" Target="ppt/presentation.xml" 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 embedTrueTypeFonts="1" saveSubsetFonts="1">
  <p:sldMasterIdLst>
    <p:sldMasterId id="2147483648" r:id="rId5"/>
  </p:sldMasterIdLst>
  <p:sldIdLst>
    <p:sldId id="256" r:id="rId6"/>
  </p:sldIdLst>
  <p:sldSz cx="7556500" cy="10680700"/>
  <p:notesSz cx="7556500" cy="10680700"/>
  <p:embeddedFontLst>
    <p:embeddedFont>
      <p:font typeface="LORMHG+Bell MT Bold"/>
      <p:regular r:id="rId7"/>
    </p:embeddedFont>
  </p:embeddedFon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7" d="100"/>
          <a:sy n="57" d="100"/>
        </p:scale>
        <p:origin x="-2482" y="-91"/>
      </p:cViewPr>
      <p:guideLst>
        <p:guide orient="horz" pos="3168"/>
        <p:guide pos="2448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&#65279;<?xml version="1.0" encoding="utf-8" standalone="yes"?><Relationships xmlns="http://schemas.openxmlformats.org/package/2006/relationships"><Relationship Id="rId1" Type="http://schemas.openxmlformats.org/officeDocument/2006/relationships/presProps" Target="presProps.xml" /><Relationship Id="rId2" Type="http://schemas.openxmlformats.org/officeDocument/2006/relationships/tableStyles" Target="tableStyles.xml" /><Relationship Id="rId3" Type="http://schemas.openxmlformats.org/officeDocument/2006/relationships/viewProps" Target="viewProps.xml" /><Relationship Id="rId4" Type="http://schemas.openxmlformats.org/officeDocument/2006/relationships/theme" Target="theme/theme1.xml" /><Relationship Id="rId5" Type="http://schemas.openxmlformats.org/officeDocument/2006/relationships/slideMaster" Target="slideMasters/slideMaster1.xml" /><Relationship Id="rId6" Type="http://schemas.openxmlformats.org/officeDocument/2006/relationships/slide" Target="slides/slide1.xml" /><Relationship Id="rId7" Type="http://schemas.openxmlformats.org/officeDocument/2006/relationships/font" Target="fonts/font1.fntdata" /></Relationships>
</file>

<file path=ppt/slideLayouts/_rels/slideLayout1.xml.rels>&#65279;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Title</a:t>
            </a:r>
            <a:endParaRPr lang="en-US"/>
          </a:p>
        </p:txBody>
      </p:sp>
      <p:sp>
        <p:nvSpPr>
          <p:cNvPr id="3" name="Text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Text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6525B2-4347-4F72-BAF7-76B19438D329}" type="datetimeFigureOut">
              <a:rPr lang="en-US" smtClean="0"/>
              <a:t>27.02.2014</a:t>
            </a:fld>
            <a:endParaRPr lang="en-US"/>
          </a:p>
        </p:txBody>
      </p:sp>
      <p:sp>
        <p:nvSpPr>
          <p:cNvPr id="5" name="Foo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0F073CC-40D5-4B23-8DF0-9BD0A0C12F2C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theme" Target="../theme/theme1.xml" 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7666" y="427735"/>
            <a:ext cx="6797992" cy="171094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77666" y="2459482"/>
            <a:ext cx="6797992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2568130" y="9944862"/>
            <a:ext cx="2417063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377666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5438394" y="9944862"/>
            <a:ext cx="173726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В‹#В›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49" r:id="rId1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1.png" /><Relationship Id="rId3" Type="http://schemas.openxmlformats.org/officeDocument/2006/relationships/image" Target="../media/image2.png" /><Relationship Id="rId4" Type="http://schemas.openxmlformats.org/officeDocument/2006/relationships/image" Target="../media/image3.png" 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object 1"/>
          <p:cNvSpPr/>
          <p:nvPr/>
        </p:nvSpPr>
        <p:spPr>
          <a:xfrm>
            <a:off x="13971" y="9678746"/>
            <a:ext cx="5734684" cy="561975"/>
          </a:xfrm>
          <a:prstGeom prst="rect">
            <a:avLst/>
          </a:prstGeom>
          <a:blipFill>
            <a:blip cstate="print" r:embed="rId2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2" name="object 2"/>
          <p:cNvSpPr/>
          <p:nvPr/>
        </p:nvSpPr>
        <p:spPr>
          <a:xfrm>
            <a:off x="966470" y="125729"/>
            <a:ext cx="1413510" cy="1284605"/>
          </a:xfrm>
          <a:prstGeom prst="rect">
            <a:avLst/>
          </a:prstGeom>
          <a:blipFill>
            <a:blip cstate="print" r:embed="rId3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3" name="object 3"/>
          <p:cNvSpPr/>
          <p:nvPr/>
        </p:nvSpPr>
        <p:spPr>
          <a:xfrm>
            <a:off x="3175635" y="2031"/>
            <a:ext cx="3570820" cy="1476883"/>
          </a:xfrm>
          <a:prstGeom prst="rect">
            <a:avLst/>
          </a:prstGeom>
          <a:blipFill>
            <a:blip cstate="print" r:embed="rId4"/>
            <a:stretch>
              <a:fillRect/>
            </a:stretch>
          </a:blipFill>
        </p:spPr>
        <p:txBody>
          <a:bodyPr wrap="square" lIns="0" tIns="0" rIns="0" bIns="0" rtlCol="0">
            <a:spAutoFit/>
          </a:bodyPr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277491" y="1863665"/>
            <a:ext cx="3518433" cy="528773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358775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Bell MT"/>
                <a:cs typeface="Bell MT"/>
              </a:rPr>
              <a:t>IV</a:t>
            </a:r>
            <a:r>
              <a:rPr dirty="0" sz="1200" spc="11">
                <a:solidFill>
                  <a:srgbClr val="000000"/>
                </a:solidFill>
                <a:latin typeface="Bell MT"/>
                <a:cs typeface="Bell MT"/>
              </a:rPr>
              <a:t> </a:t>
            </a:r>
            <a:r>
              <a:rPr dirty="0" sz="1200">
                <a:solidFill>
                  <a:srgbClr val="000000"/>
                </a:solidFill>
                <a:latin typeface="Bell MT"/>
                <a:cs typeface="Bell MT"/>
              </a:rPr>
              <a:t>SEMINÁRIO</a:t>
            </a:r>
            <a:r>
              <a:rPr dirty="0" sz="1200">
                <a:solidFill>
                  <a:srgbClr val="000000"/>
                </a:solidFill>
                <a:latin typeface="Bell MT"/>
                <a:cs typeface="Bell MT"/>
              </a:rPr>
              <a:t> </a:t>
            </a:r>
            <a:r>
              <a:rPr dirty="0" sz="1200" spc="-12">
                <a:solidFill>
                  <a:srgbClr val="000000"/>
                </a:solidFill>
                <a:latin typeface="Bell MT"/>
                <a:cs typeface="Bell MT"/>
              </a:rPr>
              <a:t>DE</a:t>
            </a:r>
            <a:r>
              <a:rPr dirty="0" sz="1200" spc="24">
                <a:solidFill>
                  <a:srgbClr val="000000"/>
                </a:solidFill>
                <a:latin typeface="Bell MT"/>
                <a:cs typeface="Bell MT"/>
              </a:rPr>
              <a:t> </a:t>
            </a:r>
            <a:r>
              <a:rPr dirty="0" sz="1200">
                <a:solidFill>
                  <a:srgbClr val="000000"/>
                </a:solidFill>
                <a:latin typeface="Bell MT"/>
                <a:cs typeface="Bell MT"/>
              </a:rPr>
              <a:t>ESTÁGIO</a:t>
            </a:r>
            <a:r>
              <a:rPr dirty="0" sz="1200">
                <a:solidFill>
                  <a:srgbClr val="000000"/>
                </a:solidFill>
                <a:latin typeface="Bell MT"/>
                <a:cs typeface="Bell MT"/>
              </a:rPr>
              <a:t> </a:t>
            </a:r>
            <a:r>
              <a:rPr dirty="0" sz="1200" spc="10">
                <a:solidFill>
                  <a:srgbClr val="000000"/>
                </a:solidFill>
                <a:latin typeface="Bell MT"/>
                <a:cs typeface="Bell MT"/>
              </a:rPr>
              <a:t>DA</a:t>
            </a:r>
            <a:r>
              <a:rPr dirty="0" sz="1200" spc="-35">
                <a:solidFill>
                  <a:srgbClr val="000000"/>
                </a:solidFill>
                <a:latin typeface="Bell MT"/>
                <a:cs typeface="Bell MT"/>
              </a:rPr>
              <a:t> </a:t>
            </a:r>
            <a:r>
              <a:rPr dirty="0" sz="1200">
                <a:solidFill>
                  <a:srgbClr val="000000"/>
                </a:solidFill>
                <a:latin typeface="Bell MT"/>
                <a:cs typeface="Bell MT"/>
              </a:rPr>
              <a:t>UPE</a:t>
            </a:r>
          </a:p>
          <a:p>
            <a:pPr marL="0" marR="0">
              <a:lnSpc>
                <a:spcPts val="127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 b="1">
                <a:solidFill>
                  <a:srgbClr val="000000"/>
                </a:solidFill>
                <a:latin typeface="LORMHG+Bell MT Bold"/>
                <a:cs typeface="LORMHG+Bell MT Bold"/>
              </a:rPr>
              <a:t>UPE</a:t>
            </a:r>
            <a:r>
              <a:rPr dirty="0" sz="1200" spc="10" b="1">
                <a:solidFill>
                  <a:srgbClr val="000000"/>
                </a:solidFill>
                <a:latin typeface="LORMHG+Bell MT Bold"/>
                <a:cs typeface="LORMHG+Bell MT 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ORMHG+Bell MT Bold"/>
                <a:cs typeface="LORMHG+Bell MT Bold"/>
              </a:rPr>
              <a:t>CAMPUS</a:t>
            </a:r>
            <a:r>
              <a:rPr dirty="0" sz="1200" spc="-19" b="1">
                <a:solidFill>
                  <a:srgbClr val="000000"/>
                </a:solidFill>
                <a:latin typeface="LORMHG+Bell MT Bold"/>
                <a:cs typeface="LORMHG+Bell MT 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ORMHG+Bell MT Bold"/>
                <a:cs typeface="LORMHG+Bell MT Bold"/>
              </a:rPr>
              <a:t>MATA</a:t>
            </a:r>
            <a:r>
              <a:rPr dirty="0" sz="1200" spc="21" b="1">
                <a:solidFill>
                  <a:srgbClr val="000000"/>
                </a:solidFill>
                <a:latin typeface="LORMHG+Bell MT Bold"/>
                <a:cs typeface="LORMHG+Bell MT 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ORMHG+Bell MT Bold"/>
                <a:cs typeface="LORMHG+Bell MT Bold"/>
              </a:rPr>
              <a:t>NORTE</a:t>
            </a:r>
            <a:r>
              <a:rPr dirty="0" sz="1200" spc="15" b="1">
                <a:solidFill>
                  <a:srgbClr val="000000"/>
                </a:solidFill>
                <a:latin typeface="LORMHG+Bell MT Bold"/>
                <a:cs typeface="LORMHG+Bell MT Bold"/>
              </a:rPr>
              <a:t> </a:t>
            </a:r>
            <a:r>
              <a:rPr dirty="0" sz="1200" b="1">
                <a:solidFill>
                  <a:srgbClr val="000000"/>
                </a:solidFill>
                <a:latin typeface="Bell MT"/>
                <a:cs typeface="Bell MT"/>
              </a:rPr>
              <a:t>–</a:t>
            </a:r>
            <a:r>
              <a:rPr dirty="0" sz="1200" spc="25" b="1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200" b="1">
                <a:solidFill>
                  <a:srgbClr val="000000"/>
                </a:solidFill>
                <a:latin typeface="LORMHG+Bell MT Bold"/>
                <a:cs typeface="LORMHG+Bell MT Bold"/>
              </a:rPr>
              <a:t>PERNAMBUCO</a:t>
            </a:r>
          </a:p>
          <a:p>
            <a:pPr marL="863854" marR="0">
              <a:lnSpc>
                <a:spcPts val="1228"/>
              </a:lnSpc>
              <a:spcBef>
                <a:spcPts val="83"/>
              </a:spcBef>
              <a:spcAft>
                <a:spcPts val="0"/>
              </a:spcAft>
            </a:pPr>
            <a:r>
              <a:rPr dirty="0" sz="1100" spc="12" b="1">
                <a:solidFill>
                  <a:srgbClr val="000000"/>
                </a:solidFill>
                <a:latin typeface="Arial"/>
                <a:cs typeface="Arial"/>
              </a:rPr>
              <a:t>11</a:t>
            </a:r>
            <a:r>
              <a:rPr dirty="0" sz="11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100" spc="-19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 spc="12" b="1">
                <a:solidFill>
                  <a:srgbClr val="000000"/>
                </a:solidFill>
                <a:latin typeface="Arial"/>
                <a:cs typeface="Arial"/>
              </a:rPr>
              <a:t>13</a:t>
            </a:r>
            <a:r>
              <a:rPr dirty="0" sz="11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 spc="-22" b="1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100" spc="28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0000"/>
                </a:solidFill>
                <a:latin typeface="Arial"/>
                <a:cs typeface="Arial"/>
              </a:rPr>
              <a:t>junho</a:t>
            </a:r>
            <a:r>
              <a:rPr dirty="0" sz="11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100" spc="1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 b="1">
                <a:solidFill>
                  <a:srgbClr val="000000"/>
                </a:solidFill>
                <a:latin typeface="Arial"/>
                <a:cs typeface="Arial"/>
              </a:rPr>
              <a:t>2025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1089342" y="2592783"/>
            <a:ext cx="5889854" cy="43358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495617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CONCEPÇÕES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SOBRE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ESTÁGIO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SUPERVISIONADO</a:t>
            </a:r>
            <a:r>
              <a:rPr dirty="0" sz="1400" spc="24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spc="-11" b="1">
                <a:solidFill>
                  <a:srgbClr val="000000"/>
                </a:solidFill>
                <a:latin typeface="Arial"/>
                <a:cs typeface="Arial"/>
              </a:rPr>
              <a:t>DE</a:t>
            </a:r>
          </a:p>
          <a:p>
            <a:pPr marL="0" marR="0">
              <a:lnSpc>
                <a:spcPts val="1550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GEOGRAFIA</a:t>
            </a:r>
            <a:r>
              <a:rPr dirty="0" sz="1400" spc="22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NAS</a:t>
            </a:r>
            <a:r>
              <a:rPr dirty="0" sz="1400" spc="-24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ESCOLAS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spc="-11" b="1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400" spc="13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ENSINO</a:t>
            </a:r>
            <a:r>
              <a:rPr dirty="0" sz="1400" spc="21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FUNDAMENTAL:</a:t>
            </a:r>
            <a:r>
              <a:rPr dirty="0" sz="1400" spc="18" b="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reflexões</a:t>
            </a:r>
          </a:p>
        </p:txBody>
      </p:sp>
      <p:sp>
        <p:nvSpPr>
          <p:cNvPr id="7" name="object 7"/>
          <p:cNvSpPr txBox="1"/>
          <p:nvPr/>
        </p:nvSpPr>
        <p:spPr>
          <a:xfrm>
            <a:off x="2560066" y="2989658"/>
            <a:ext cx="2952102" cy="393762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861060" marR="0">
              <a:lnSpc>
                <a:spcPts val="1564"/>
              </a:lnSpc>
              <a:spcBef>
                <a:spcPts val="0"/>
              </a:spcBef>
              <a:spcAft>
                <a:spcPts val="0"/>
              </a:spcAft>
            </a:pPr>
            <a:r>
              <a:rPr dirty="0" sz="1400" b="1">
                <a:solidFill>
                  <a:srgbClr val="000000"/>
                </a:solidFill>
                <a:latin typeface="Arial"/>
                <a:cs typeface="Arial"/>
              </a:rPr>
              <a:t>pedagógicas</a:t>
            </a:r>
          </a:p>
          <a:p>
            <a:pPr marL="0" marR="0">
              <a:lnSpc>
                <a:spcPts val="1228"/>
              </a:lnSpc>
              <a:spcBef>
                <a:spcPts val="7"/>
              </a:spcBef>
              <a:spcAft>
                <a:spcPts val="0"/>
              </a:spcAft>
            </a:pP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SILVA,</a:t>
            </a: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N.1;</a:t>
            </a:r>
            <a:r>
              <a:rPr dirty="0" sz="1100" spc="-1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SOUZA</a:t>
            </a:r>
            <a:r>
              <a:rPr dirty="0" sz="1100" spc="-1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FILHO,</a:t>
            </a:r>
            <a:r>
              <a:rPr dirty="0" sz="1100" spc="-1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N.2;</a:t>
            </a:r>
            <a:r>
              <a:rPr dirty="0" sz="1100" spc="-1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SILVA,</a:t>
            </a:r>
            <a:r>
              <a:rPr dirty="0" sz="1100" spc="-1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100">
                <a:solidFill>
                  <a:srgbClr val="000000"/>
                </a:solidFill>
                <a:latin typeface="Arial"/>
                <a:cs typeface="Arial"/>
              </a:rPr>
              <a:t>N.3.</a:t>
            </a:r>
          </a:p>
        </p:txBody>
      </p:sp>
      <p:sp>
        <p:nvSpPr>
          <p:cNvPr id="8" name="object 8"/>
          <p:cNvSpPr txBox="1"/>
          <p:nvPr/>
        </p:nvSpPr>
        <p:spPr>
          <a:xfrm>
            <a:off x="1079817" y="3501475"/>
            <a:ext cx="5920018" cy="5147135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23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Estágio</a:t>
            </a:r>
            <a:r>
              <a:rPr dirty="0" sz="1200" spc="24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Supervisionado</a:t>
            </a:r>
            <a:r>
              <a:rPr dirty="0" sz="1200" spc="24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é</a:t>
            </a:r>
            <a:r>
              <a:rPr dirty="0" sz="1200" spc="24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um</a:t>
            </a:r>
            <a:r>
              <a:rPr dirty="0" sz="1200" spc="2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componente</a:t>
            </a:r>
            <a:r>
              <a:rPr dirty="0" sz="1200" spc="22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curricular</a:t>
            </a:r>
            <a:r>
              <a:rPr dirty="0" sz="1200" spc="23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obrigatório</a:t>
            </a:r>
            <a:r>
              <a:rPr dirty="0" sz="1200" spc="24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</a:t>
            </a:r>
            <a:r>
              <a:rPr dirty="0" sz="1200" spc="24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cursos</a:t>
            </a:r>
            <a:r>
              <a:rPr dirty="0" sz="1200" spc="23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</a:p>
          <a:p>
            <a:pPr marL="0" marR="0">
              <a:lnSpc>
                <a:spcPts val="1327"/>
              </a:lnSpc>
              <a:spcBef>
                <a:spcPts val="5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formação</a:t>
            </a:r>
            <a:r>
              <a:rPr dirty="0" sz="1200" spc="19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 spc="19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professores,</a:t>
            </a:r>
            <a:r>
              <a:rPr dirty="0" sz="1200" spc="18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estabelecendo</a:t>
            </a:r>
            <a:r>
              <a:rPr dirty="0" sz="1200" spc="19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um</a:t>
            </a:r>
            <a:r>
              <a:rPr dirty="0" sz="1200" spc="15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diálogo</a:t>
            </a:r>
            <a:r>
              <a:rPr dirty="0" sz="1200" spc="19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entre</a:t>
            </a:r>
            <a:r>
              <a:rPr dirty="0" sz="1200" spc="19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19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teoria</a:t>
            </a:r>
            <a:r>
              <a:rPr dirty="0" sz="1200" spc="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apreendida</a:t>
            </a:r>
            <a:r>
              <a:rPr dirty="0" sz="1200" spc="19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no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curso</a:t>
            </a:r>
            <a:r>
              <a:rPr dirty="0" sz="1200" spc="1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 spc="1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formação</a:t>
            </a:r>
            <a:r>
              <a:rPr dirty="0" sz="1200" spc="9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z="1200" spc="12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9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prática</a:t>
            </a:r>
            <a:r>
              <a:rPr dirty="0" sz="1200" spc="9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nas</a:t>
            </a:r>
            <a:r>
              <a:rPr dirty="0" sz="1200" spc="10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escolas.</a:t>
            </a:r>
            <a:r>
              <a:rPr dirty="0" sz="1200" spc="5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Representou</a:t>
            </a:r>
            <a:r>
              <a:rPr dirty="0" sz="1200" spc="1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9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nosso</a:t>
            </a:r>
            <a:r>
              <a:rPr dirty="0" sz="1200" spc="9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primeiro</a:t>
            </a:r>
            <a:r>
              <a:rPr dirty="0" sz="1200" spc="12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contato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enquanto</a:t>
            </a:r>
            <a:r>
              <a:rPr dirty="0" sz="1200" spc="-2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licenciandos,</a:t>
            </a:r>
            <a:r>
              <a:rPr dirty="0" sz="1200" spc="-4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observação</a:t>
            </a:r>
            <a:r>
              <a:rPr dirty="0" sz="1200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docente,</a:t>
            </a:r>
            <a:r>
              <a:rPr dirty="0" sz="1200" spc="-6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ambiente</a:t>
            </a:r>
            <a:r>
              <a:rPr dirty="0" sz="1200" spc="-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escolar,</a:t>
            </a:r>
            <a:r>
              <a:rPr dirty="0" sz="1200" spc="-4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possibilitando</a:t>
            </a:r>
            <a:r>
              <a:rPr dirty="0" sz="1200" spc="-2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marL="0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aplicação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prática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dos</a:t>
            </a:r>
            <a:r>
              <a:rPr dirty="0" sz="1200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conhecimentos</a:t>
            </a:r>
            <a:r>
              <a:rPr dirty="0" sz="1200" spc="-1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construídos</a:t>
            </a:r>
            <a:r>
              <a:rPr dirty="0" sz="1200" spc="66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universidade.</a:t>
            </a:r>
            <a:r>
              <a:rPr dirty="0" sz="1200" spc="3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Observa-</a:t>
            </a:r>
            <a:r>
              <a:rPr dirty="0" sz="1200" spc="-1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se,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entretanto,</a:t>
            </a:r>
            <a:r>
              <a:rPr dirty="0" sz="1200" spc="-6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200" spc="-5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há</a:t>
            </a:r>
            <a:r>
              <a:rPr dirty="0" sz="1200" spc="-3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divergências</a:t>
            </a:r>
            <a:r>
              <a:rPr dirty="0" sz="1200" spc="-5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entre</a:t>
            </a:r>
            <a:r>
              <a:rPr dirty="0" sz="1200" spc="-7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-5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teoria</a:t>
            </a:r>
            <a:r>
              <a:rPr dirty="0" sz="1200" spc="-5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abordada</a:t>
            </a:r>
            <a:r>
              <a:rPr dirty="0" sz="1200" spc="-4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</a:t>
            </a:r>
            <a:r>
              <a:rPr dirty="0" sz="1200" spc="-5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ambiente</a:t>
            </a:r>
            <a:r>
              <a:rPr dirty="0" sz="1200" spc="-5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universitário</a:t>
            </a:r>
            <a:r>
              <a:rPr dirty="0" sz="1200" spc="-5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com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4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realidade</a:t>
            </a:r>
            <a:r>
              <a:rPr dirty="0" sz="1200" spc="4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escolar,</a:t>
            </a:r>
            <a:r>
              <a:rPr dirty="0" sz="1200" spc="4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pois,</a:t>
            </a:r>
            <a:r>
              <a:rPr dirty="0" sz="1200" spc="2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os</a:t>
            </a:r>
            <a:r>
              <a:rPr dirty="0" sz="1200" spc="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professores</a:t>
            </a:r>
            <a:r>
              <a:rPr dirty="0" sz="1200" spc="3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observados,</a:t>
            </a:r>
            <a:r>
              <a:rPr dirty="0" sz="1200" spc="2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parecem</a:t>
            </a:r>
            <a:r>
              <a:rPr dirty="0" sz="1200" spc="3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não</a:t>
            </a:r>
            <a:r>
              <a:rPr dirty="0" sz="1200" spc="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ter</a:t>
            </a:r>
            <a:r>
              <a:rPr dirty="0" sz="1200" spc="4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sensibilidade</a:t>
            </a:r>
          </a:p>
          <a:p>
            <a:pPr marL="0" marR="0">
              <a:lnSpc>
                <a:spcPts val="1326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</a:t>
            </a:r>
            <a:r>
              <a:rPr dirty="0" sz="1200" spc="9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construir</a:t>
            </a:r>
            <a:r>
              <a:rPr dirty="0" sz="1200" spc="8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9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conhecimento</a:t>
            </a:r>
            <a:r>
              <a:rPr dirty="0" sz="1200" spc="9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em</a:t>
            </a:r>
            <a:r>
              <a:rPr dirty="0" sz="1200" spc="8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suas</a:t>
            </a:r>
            <a:r>
              <a:rPr dirty="0" sz="1200" spc="9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aulas.</a:t>
            </a:r>
            <a:r>
              <a:rPr dirty="0" sz="1200" spc="8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Nesse</a:t>
            </a:r>
            <a:r>
              <a:rPr dirty="0" sz="1200" spc="9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sentido,</a:t>
            </a:r>
            <a:r>
              <a:rPr dirty="0" sz="1200" spc="8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esta</a:t>
            </a:r>
            <a:r>
              <a:rPr dirty="0" sz="1200" spc="9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pesquisa,</a:t>
            </a:r>
            <a:r>
              <a:rPr dirty="0" sz="1200" spc="8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objetiva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estudar</a:t>
            </a:r>
            <a:r>
              <a:rPr dirty="0" sz="1200" spc="23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dirty="0" sz="1200" spc="2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relações</a:t>
            </a:r>
            <a:r>
              <a:rPr dirty="0" sz="1200" spc="24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entre</a:t>
            </a:r>
            <a:r>
              <a:rPr dirty="0" sz="1200" spc="25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24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200" spc="25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aprendemos</a:t>
            </a:r>
            <a:r>
              <a:rPr dirty="0" sz="1200" spc="2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 spc="2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Universidade,</a:t>
            </a:r>
            <a:r>
              <a:rPr dirty="0" sz="1200" spc="2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24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partir</a:t>
            </a:r>
            <a:r>
              <a:rPr dirty="0" sz="1200" spc="21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dirty="0" sz="1200" spc="2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nossa</a:t>
            </a:r>
          </a:p>
          <a:p>
            <a:pPr marL="0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prática,</a:t>
            </a:r>
            <a:r>
              <a:rPr dirty="0" sz="1200" spc="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enquanto</a:t>
            </a:r>
            <a:r>
              <a:rPr dirty="0" sz="1200" spc="4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estagiário</a:t>
            </a:r>
            <a:r>
              <a:rPr dirty="0" sz="1200" spc="4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 spc="6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escola.</a:t>
            </a:r>
            <a:r>
              <a:rPr dirty="0" sz="1200" spc="2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</a:t>
            </a:r>
            <a:r>
              <a:rPr dirty="0" sz="1200" spc="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ancoramos</a:t>
            </a:r>
            <a:r>
              <a:rPr dirty="0" sz="1200" spc="3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 spc="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pesquisa</a:t>
            </a:r>
            <a:r>
              <a:rPr dirty="0" sz="1200" spc="4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qualitativa,</a:t>
            </a:r>
            <a:r>
              <a:rPr dirty="0" sz="1200" spc="3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pois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busca</a:t>
            </a:r>
            <a:r>
              <a:rPr dirty="0" sz="1200" spc="29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percepções</a:t>
            </a:r>
            <a:r>
              <a:rPr dirty="0" sz="1200" spc="28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z="1200" spc="29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entendimento</a:t>
            </a:r>
            <a:r>
              <a:rPr dirty="0" sz="1200" spc="29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sobre</a:t>
            </a:r>
            <a:r>
              <a:rPr dirty="0" sz="1200" spc="3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29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natureza</a:t>
            </a:r>
            <a:r>
              <a:rPr dirty="0" sz="1200" spc="29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</a:t>
            </a:r>
            <a:r>
              <a:rPr dirty="0" sz="1200" spc="29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estágio.</a:t>
            </a:r>
            <a:r>
              <a:rPr dirty="0" sz="1200" spc="27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Justifica-se</a:t>
            </a:r>
            <a:r>
              <a:rPr dirty="0" sz="1200" spc="29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por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apresentar</a:t>
            </a:r>
            <a:r>
              <a:rPr dirty="0" sz="1200" spc="56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situações</a:t>
            </a:r>
            <a:r>
              <a:rPr dirty="0" sz="1200" spc="5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vivenciadas</a:t>
            </a:r>
            <a:r>
              <a:rPr dirty="0" sz="1200" spc="5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</a:t>
            </a:r>
            <a:r>
              <a:rPr dirty="0" sz="1200" spc="5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nosso</a:t>
            </a:r>
            <a:r>
              <a:rPr dirty="0" sz="1200" spc="55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período</a:t>
            </a:r>
            <a:r>
              <a:rPr dirty="0" sz="1200" spc="56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 spc="5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Estágio,</a:t>
            </a:r>
            <a:r>
              <a:rPr dirty="0" sz="1200" spc="55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através</a:t>
            </a:r>
            <a:r>
              <a:rPr dirty="0" sz="1200" spc="56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das</a:t>
            </a:r>
          </a:p>
          <a:p>
            <a:pPr marL="0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observações</a:t>
            </a:r>
            <a:r>
              <a:rPr dirty="0" sz="1200" spc="21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dirty="0" sz="1200" spc="23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estrutura</a:t>
            </a:r>
            <a:r>
              <a:rPr dirty="0" sz="1200" spc="19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pedagógica</a:t>
            </a:r>
            <a:r>
              <a:rPr dirty="0" sz="1200" spc="2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dirty="0" sz="1200" spc="23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escola,</a:t>
            </a:r>
            <a:r>
              <a:rPr dirty="0" sz="1200" spc="20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bem</a:t>
            </a:r>
            <a:r>
              <a:rPr dirty="0" sz="1200" spc="20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como,</a:t>
            </a:r>
            <a:r>
              <a:rPr dirty="0" sz="1200" spc="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das</a:t>
            </a:r>
            <a:r>
              <a:rPr dirty="0" sz="1200" spc="1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observações</a:t>
            </a:r>
            <a:r>
              <a:rPr dirty="0" sz="1200" spc="18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</a:t>
            </a:r>
          </a:p>
          <a:p>
            <a:pPr marL="0" marR="0">
              <a:lnSpc>
                <a:spcPts val="1340"/>
              </a:lnSpc>
              <a:spcBef>
                <a:spcPts val="62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regência</a:t>
            </a:r>
            <a:r>
              <a:rPr dirty="0" sz="1200" spc="-2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professor</a:t>
            </a:r>
            <a:r>
              <a:rPr dirty="0" sz="1200" spc="-3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Geografia.</a:t>
            </a:r>
            <a:r>
              <a:rPr dirty="0" sz="1200" spc="-4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Portanto,</a:t>
            </a:r>
            <a:r>
              <a:rPr dirty="0" sz="1200" spc="-4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ao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longo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período</a:t>
            </a:r>
            <a:r>
              <a:rPr dirty="0" sz="1200" spc="-2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observação,</a:t>
            </a:r>
            <a:r>
              <a:rPr dirty="0" sz="1200" spc="-4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foi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possível</a:t>
            </a:r>
            <a:r>
              <a:rPr dirty="0" sz="1200" spc="5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notar</a:t>
            </a:r>
            <a:r>
              <a:rPr dirty="0" sz="1200" spc="51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200" spc="52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dirty="0" sz="1200" spc="50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teorias</a:t>
            </a:r>
            <a:r>
              <a:rPr dirty="0" sz="1200" spc="51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trabalhadas</a:t>
            </a:r>
            <a:r>
              <a:rPr dirty="0" sz="1200" spc="49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 spc="5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Universidade</a:t>
            </a:r>
            <a:r>
              <a:rPr dirty="0" sz="1200" spc="5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nem</a:t>
            </a:r>
            <a:r>
              <a:rPr dirty="0" sz="1200" spc="50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sempre</a:t>
            </a:r>
            <a:r>
              <a:rPr dirty="0" sz="1200" spc="52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são</a:t>
            </a:r>
          </a:p>
          <a:p>
            <a:pPr marL="0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concretizadas</a:t>
            </a:r>
            <a:r>
              <a:rPr dirty="0" sz="1200" spc="-8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 spc="-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prática</a:t>
            </a:r>
            <a:r>
              <a:rPr dirty="0" sz="1200" spc="-7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escolar</a:t>
            </a:r>
            <a:r>
              <a:rPr dirty="0" sz="1200" spc="-8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pelos</a:t>
            </a:r>
            <a:r>
              <a:rPr dirty="0" sz="1200" spc="-8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docentes,</a:t>
            </a:r>
            <a:r>
              <a:rPr dirty="0" sz="1200" spc="-11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pois</a:t>
            </a:r>
            <a:r>
              <a:rPr dirty="0" sz="1200" spc="-9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constatamos</a:t>
            </a:r>
            <a:r>
              <a:rPr dirty="0" sz="1200" spc="-11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200" spc="-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os</a:t>
            </a:r>
            <a:r>
              <a:rPr dirty="0" sz="1200" spc="-9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professores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ainda</a:t>
            </a:r>
            <a:r>
              <a:rPr dirty="0" sz="1200" spc="-2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empregam</a:t>
            </a:r>
            <a:r>
              <a:rPr dirty="0" sz="1200" spc="-3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-2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educação</a:t>
            </a:r>
            <a:r>
              <a:rPr dirty="0" sz="1200" spc="-2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tradicional,</a:t>
            </a:r>
            <a:r>
              <a:rPr dirty="0" sz="1200" spc="-4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tecnicista,</a:t>
            </a:r>
            <a:r>
              <a:rPr dirty="0" sz="1200" spc="-3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com</a:t>
            </a:r>
            <a:r>
              <a:rPr dirty="0" sz="1200" spc="-3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fragmentações</a:t>
            </a:r>
            <a:r>
              <a:rPr dirty="0" sz="1200" spc="-3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z="1200" spc="-2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 spc="-3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técnicas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pré-estabelecidas</a:t>
            </a:r>
            <a:r>
              <a:rPr dirty="0" sz="1200">
                <a:solidFill>
                  <a:srgbClr val="000000"/>
                </a:solidFill>
                <a:latin typeface="Times New Roman"/>
                <a:cs typeface="Times New Roman"/>
              </a:rPr>
              <a:t>.</a:t>
            </a:r>
            <a:r>
              <a:rPr dirty="0" sz="1200" spc="650">
                <a:solidFill>
                  <a:srgbClr val="000000"/>
                </a:solidFill>
                <a:latin typeface="Times New Roman"/>
                <a:cs typeface="Times New Roman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</a:t>
            </a:r>
            <a:r>
              <a:rPr dirty="0" sz="1200" spc="6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fundamentamos</a:t>
            </a:r>
            <a:r>
              <a:rPr dirty="0" sz="1200" spc="61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</a:t>
            </a:r>
            <a:r>
              <a:rPr dirty="0" sz="1200" spc="5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autores</a:t>
            </a:r>
            <a:r>
              <a:rPr dirty="0" sz="1200" spc="61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200" spc="61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estudam</a:t>
            </a:r>
            <a:r>
              <a:rPr dirty="0" sz="1200" spc="61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6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Estágio</a:t>
            </a:r>
          </a:p>
          <a:p>
            <a:pPr marL="0" marR="0">
              <a:lnSpc>
                <a:spcPts val="1325"/>
              </a:lnSpc>
              <a:spcBef>
                <a:spcPts val="5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supervisionado:</a:t>
            </a:r>
            <a:r>
              <a:rPr dirty="0" sz="1200" spc="50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Cavalcanti</a:t>
            </a:r>
            <a:r>
              <a:rPr dirty="0" sz="1200" spc="5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(2012),</a:t>
            </a:r>
            <a:r>
              <a:rPr dirty="0" sz="1200" spc="50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Castrogiovanni</a:t>
            </a:r>
            <a:r>
              <a:rPr dirty="0" sz="1200" spc="56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(2010),</a:t>
            </a:r>
            <a:r>
              <a:rPr dirty="0" sz="1200" spc="50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Pimenta</a:t>
            </a:r>
            <a:r>
              <a:rPr dirty="0" sz="1200" spc="5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(2004).</a:t>
            </a:r>
            <a:r>
              <a:rPr dirty="0" sz="1200" spc="50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Os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resultados</a:t>
            </a:r>
            <a:r>
              <a:rPr dirty="0" sz="1200" spc="-8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alcançados,</a:t>
            </a:r>
            <a:r>
              <a:rPr dirty="0" sz="1200" spc="-9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indicam</a:t>
            </a:r>
            <a:r>
              <a:rPr dirty="0" sz="1200" spc="-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-7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valor</a:t>
            </a:r>
            <a:r>
              <a:rPr dirty="0" sz="1200" spc="-8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</a:t>
            </a:r>
            <a:r>
              <a:rPr dirty="0" sz="1200" spc="-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Estágio</a:t>
            </a:r>
            <a:r>
              <a:rPr dirty="0" sz="1200" spc="-7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Supervisionado</a:t>
            </a:r>
            <a:r>
              <a:rPr dirty="0" sz="1200" spc="-7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na</a:t>
            </a:r>
            <a:r>
              <a:rPr dirty="0" sz="1200" spc="-6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nossa</a:t>
            </a:r>
            <a:r>
              <a:rPr dirty="0" sz="1200" spc="-8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formação,</a:t>
            </a:r>
          </a:p>
          <a:p>
            <a:pPr marL="0" marR="0">
              <a:lnSpc>
                <a:spcPts val="1340"/>
              </a:lnSpc>
              <a:spcBef>
                <a:spcPts val="61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pois,</a:t>
            </a:r>
            <a:r>
              <a:rPr dirty="0" sz="1200" spc="12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</a:t>
            </a:r>
            <a:r>
              <a:rPr dirty="0" sz="1200" spc="1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nosso</a:t>
            </a:r>
            <a:r>
              <a:rPr dirty="0" sz="1200" spc="14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entender,</a:t>
            </a:r>
            <a:r>
              <a:rPr dirty="0" sz="1200" spc="1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as</a:t>
            </a:r>
            <a:r>
              <a:rPr dirty="0" sz="1200" spc="1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observações</a:t>
            </a:r>
            <a:r>
              <a:rPr dirty="0" sz="1200" spc="13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diretas</a:t>
            </a:r>
            <a:r>
              <a:rPr dirty="0" sz="1200" spc="1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das</a:t>
            </a:r>
            <a:r>
              <a:rPr dirty="0" sz="1200" spc="1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situações</a:t>
            </a:r>
            <a:r>
              <a:rPr dirty="0" sz="1200" spc="13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reais</a:t>
            </a:r>
            <a:r>
              <a:rPr dirty="0" sz="1200" spc="1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em</a:t>
            </a:r>
            <a:r>
              <a:rPr dirty="0" sz="1200" spc="1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sala,</a:t>
            </a:r>
            <a:r>
              <a:rPr dirty="0" sz="1200" spc="12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</a:t>
            </a:r>
          </a:p>
          <a:p>
            <a:pPr marL="0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proporcionaram</a:t>
            </a:r>
            <a:r>
              <a:rPr dirty="0" sz="1200" spc="6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reflexões</a:t>
            </a:r>
            <a:r>
              <a:rPr dirty="0" sz="1200" spc="6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tanto</a:t>
            </a:r>
            <a:r>
              <a:rPr dirty="0" sz="1200" spc="67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pedagógicas</a:t>
            </a:r>
            <a:r>
              <a:rPr dirty="0" sz="1200" spc="66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como</a:t>
            </a:r>
            <a:r>
              <a:rPr dirty="0" sz="1200" spc="67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pessoais,</a:t>
            </a:r>
            <a:r>
              <a:rPr dirty="0" sz="1200" spc="65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isto</a:t>
            </a:r>
            <a:r>
              <a:rPr dirty="0" sz="1200" spc="7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porque,</a:t>
            </a:r>
            <a:r>
              <a:rPr dirty="0" sz="1200" spc="65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contemporaneidade</a:t>
            </a:r>
            <a:r>
              <a:rPr dirty="0" sz="1200" spc="14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exige</a:t>
            </a:r>
            <a:r>
              <a:rPr dirty="0" sz="1200" spc="14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200" spc="15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12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professor</a:t>
            </a:r>
            <a:r>
              <a:rPr dirty="0" sz="1200" spc="13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2">
                <a:solidFill>
                  <a:srgbClr val="000000"/>
                </a:solidFill>
                <a:latin typeface="Arial"/>
                <a:cs typeface="Arial"/>
              </a:rPr>
              <a:t>seja</a:t>
            </a:r>
            <a:r>
              <a:rPr dirty="0" sz="1200" spc="15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pesquisador</a:t>
            </a:r>
            <a:r>
              <a:rPr dirty="0" sz="1200" spc="1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para</a:t>
            </a:r>
            <a:r>
              <a:rPr dirty="0" sz="1200" spc="15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ser</a:t>
            </a:r>
            <a:r>
              <a:rPr dirty="0" sz="1200" spc="13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construtor</a:t>
            </a:r>
            <a:r>
              <a:rPr dirty="0" sz="1200" spc="14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</a:t>
            </a:r>
          </a:p>
          <a:p>
            <a:pPr marL="0" marR="0">
              <a:lnSpc>
                <a:spcPts val="1324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conhecimento.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experiência</a:t>
            </a:r>
            <a:r>
              <a:rPr dirty="0" sz="1200" spc="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adquirida</a:t>
            </a:r>
            <a:r>
              <a:rPr dirty="0" sz="1200" spc="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nesse</a:t>
            </a:r>
            <a:r>
              <a:rPr dirty="0" sz="1200" spc="2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processo,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contribuiu</a:t>
            </a:r>
            <a:r>
              <a:rPr dirty="0" sz="1200" spc="2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significativamente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para</a:t>
            </a:r>
            <a:r>
              <a:rPr dirty="0" sz="1200" spc="14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14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formação</a:t>
            </a:r>
            <a:r>
              <a:rPr dirty="0" sz="1200" spc="14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</a:t>
            </a:r>
            <a:r>
              <a:rPr dirty="0" sz="1200" spc="1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nosso</a:t>
            </a:r>
            <a:r>
              <a:rPr dirty="0" sz="1200" spc="14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perfil</a:t>
            </a:r>
            <a:r>
              <a:rPr dirty="0" sz="1200" spc="15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profissional,</a:t>
            </a:r>
            <a:r>
              <a:rPr dirty="0" sz="1200" spc="1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nos</a:t>
            </a:r>
            <a:r>
              <a:rPr dirty="0" sz="1200" spc="1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preparando,</a:t>
            </a:r>
            <a:r>
              <a:rPr dirty="0" sz="1200" spc="12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para</a:t>
            </a:r>
            <a:r>
              <a:rPr dirty="0" sz="1200" spc="14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os</a:t>
            </a:r>
            <a:r>
              <a:rPr dirty="0" sz="1200" spc="13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desafios</a:t>
            </a:r>
            <a:r>
              <a:rPr dirty="0" sz="1200" spc="1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profissão.</a:t>
            </a:r>
            <a:r>
              <a:rPr dirty="0" sz="1200" spc="10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Desta</a:t>
            </a:r>
            <a:r>
              <a:rPr dirty="0" sz="1200" spc="1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forma,</a:t>
            </a:r>
            <a:r>
              <a:rPr dirty="0" sz="1200" spc="10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por</a:t>
            </a:r>
            <a:r>
              <a:rPr dirty="0" sz="1200" spc="10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meio</a:t>
            </a:r>
            <a:r>
              <a:rPr dirty="0" sz="1200" spc="11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das</a:t>
            </a:r>
            <a:r>
              <a:rPr dirty="0" sz="1200" spc="10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observações,</a:t>
            </a:r>
            <a:r>
              <a:rPr dirty="0" sz="1200" spc="10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elaboramos</a:t>
            </a:r>
            <a:r>
              <a:rPr dirty="0" sz="1200" spc="11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</a:t>
            </a:r>
            <a:r>
              <a:rPr dirty="0" sz="1200" spc="12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entendimento</a:t>
            </a:r>
            <a:r>
              <a:rPr dirty="0" sz="1200" spc="1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</a:t>
            </a:r>
          </a:p>
          <a:p>
            <a:pPr marL="0" marR="0">
              <a:lnSpc>
                <a:spcPts val="1328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espaço</a:t>
            </a:r>
            <a:r>
              <a:rPr dirty="0" sz="1200" spc="49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escolar</a:t>
            </a:r>
            <a:r>
              <a:rPr dirty="0" sz="1200" spc="49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z="1200" spc="49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dirty="0" sz="1200" spc="5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prática</a:t>
            </a:r>
            <a:r>
              <a:rPr dirty="0" sz="1200" spc="49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do</a:t>
            </a:r>
            <a:r>
              <a:rPr dirty="0" sz="1200" spc="5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professor,</a:t>
            </a:r>
            <a:r>
              <a:rPr dirty="0" sz="1200" spc="45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mesmo</a:t>
            </a:r>
            <a:r>
              <a:rPr dirty="0" sz="1200" spc="49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provisórias,</a:t>
            </a:r>
            <a:r>
              <a:rPr dirty="0" sz="1200" spc="48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pois</a:t>
            </a:r>
            <a:r>
              <a:rPr dirty="0" sz="1200" spc="48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não</a:t>
            </a:r>
            <a:r>
              <a:rPr dirty="0" sz="1200" spc="50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são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entendimentos</a:t>
            </a:r>
            <a:r>
              <a:rPr dirty="0" sz="1200" spc="1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acabados,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mas</a:t>
            </a:r>
            <a:r>
              <a:rPr dirty="0" sz="1200" spc="1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em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constante</a:t>
            </a:r>
            <a:r>
              <a:rPr dirty="0" sz="1200" spc="2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construção/desconstrução,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isto</a:t>
            </a:r>
            <a:r>
              <a:rPr dirty="0" sz="1200" spc="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porque,</a:t>
            </a:r>
          </a:p>
          <a:p>
            <a:pPr marL="0" marR="0">
              <a:lnSpc>
                <a:spcPts val="1340"/>
              </a:lnSpc>
              <a:spcBef>
                <a:spcPts val="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no</a:t>
            </a:r>
            <a:r>
              <a:rPr dirty="0" sz="1200" spc="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espaço</a:t>
            </a:r>
            <a:r>
              <a:rPr dirty="0" sz="1200" spc="4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 spc="6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formação</a:t>
            </a:r>
            <a:r>
              <a:rPr dirty="0" sz="1200" spc="4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docente,</a:t>
            </a:r>
            <a:r>
              <a:rPr dirty="0" sz="1200" spc="3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</a:t>
            </a:r>
            <a:r>
              <a:rPr dirty="0" sz="1200" spc="4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é</a:t>
            </a:r>
            <a:r>
              <a:rPr dirty="0" sz="1200" spc="4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</a:t>
            </a:r>
            <a:r>
              <a:rPr dirty="0" sz="1200" spc="48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escola,</a:t>
            </a:r>
            <a:r>
              <a:rPr dirty="0" sz="1200" spc="3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parece</a:t>
            </a:r>
            <a:r>
              <a:rPr dirty="0" sz="1200" spc="44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haver</a:t>
            </a:r>
            <a:r>
              <a:rPr dirty="0" sz="1200" spc="3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trocas</a:t>
            </a:r>
            <a:r>
              <a:rPr dirty="0" sz="1200" spc="4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constantes</a:t>
            </a:r>
            <a:r>
              <a:rPr dirty="0" sz="1200" spc="4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</a:p>
          <a:p>
            <a:pPr marL="0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experiências,</a:t>
            </a:r>
            <a:r>
              <a:rPr dirty="0" sz="1200" spc="-17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entre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quem</a:t>
            </a:r>
            <a:r>
              <a:rPr dirty="0" sz="1200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ensina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quem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aprende.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1079817" y="8779976"/>
            <a:ext cx="5872262" cy="208359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Palavras-chave:</a:t>
            </a:r>
            <a:r>
              <a:rPr dirty="0" sz="1200" spc="-1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Estágio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Supervisionado;</a:t>
            </a:r>
            <a:r>
              <a:rPr dirty="0" sz="1200" spc="-1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Estágio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em</a:t>
            </a:r>
            <a:r>
              <a:rPr dirty="0" sz="1200" spc="-15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Geografia;</a:t>
            </a:r>
            <a:r>
              <a:rPr dirty="0" sz="1200" spc="-1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Formação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Docente.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1079817" y="9107255"/>
            <a:ext cx="4539408" cy="548147"/>
          </a:xfrm>
          <a:prstGeom prst="rect">
            <a:avLst/>
          </a:prstGeom>
        </p:spPr>
        <p:txBody>
          <a:bodyPr wrap="square" lIns="0" tIns="0" rIns="0" bIns="0" rtlCol="0" vert="horz">
            <a:spAutoFit/>
          </a:bodyPr>
          <a:lstStyle/>
          <a:p>
            <a:pPr marL="0" marR="0">
              <a:lnSpc>
                <a:spcPts val="1340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1.</a:t>
            </a:r>
            <a:r>
              <a:rPr dirty="0" sz="1200" spc="-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Orientador:</a:t>
            </a:r>
            <a:r>
              <a:rPr dirty="0" sz="1200" spc="-19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Prof.</a:t>
            </a:r>
            <a:r>
              <a:rPr dirty="0" sz="1200" spc="-16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Dr.</a:t>
            </a:r>
            <a:r>
              <a:rPr dirty="0" sz="1200" spc="-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Paulo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Roberto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Florêncio</a:t>
            </a:r>
            <a:r>
              <a:rPr dirty="0" sz="1200" spc="-2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Abreu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e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Silva</a:t>
            </a:r>
          </a:p>
          <a:p>
            <a:pPr marL="0" marR="0">
              <a:lnSpc>
                <a:spcPts val="1340"/>
              </a:lnSpc>
              <a:spcBef>
                <a:spcPts val="59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2.</a:t>
            </a:r>
            <a:r>
              <a:rPr dirty="0" sz="1200" spc="-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Discente:</a:t>
            </a:r>
            <a:r>
              <a:rPr dirty="0" sz="1200" spc="-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Valter</a:t>
            </a:r>
            <a:r>
              <a:rPr dirty="0" sz="1200" spc="-11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José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de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Souza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Filho</a:t>
            </a:r>
          </a:p>
          <a:p>
            <a:pPr marL="0" marR="0">
              <a:lnSpc>
                <a:spcPts val="1325"/>
              </a:lnSpc>
              <a:spcBef>
                <a:spcPts val="0"/>
              </a:spcBef>
              <a:spcAft>
                <a:spcPts val="0"/>
              </a:spcAft>
            </a:pP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3.</a:t>
            </a:r>
            <a:r>
              <a:rPr dirty="0" sz="1200" spc="-23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Discente:</a:t>
            </a:r>
            <a:r>
              <a:rPr dirty="0" sz="1200" spc="-2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Guilherme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Alves</a:t>
            </a:r>
            <a:r>
              <a:rPr dirty="0" sz="1200" spc="-12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da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z="1200">
                <a:solidFill>
                  <a:srgbClr val="000000"/>
                </a:solidFill>
                <a:latin typeface="Arial"/>
                <a:cs typeface="Arial"/>
              </a:rPr>
              <a:t>Silva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 Office">
  <a:themeElements>
    <a:clrScheme name="Standard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tandard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Standard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mitype="http://purl.org/dc/dcmitype/" xmlns:dc="http://purl.org/dc/elements/1.1/" xmlns:dcterms="http://purl.org/dc/terms/" xmlns:xsi="http://www.w3.org/2001/XMLSchema-instance">
  <dc:title>Presentation PowerPoint</dc:title>
  <dc:creator>doc2pdf</dc:creator>
  <cp:lastModifiedBy>doc2pdf</cp:lastModifiedBy>
  <cp:revision>1</cp:revision>
  <dcterms:modified xsi:type="dcterms:W3CDTF">2025-05-27T23:24:58+00:00</dcterms:modified>
</cp:coreProperties>
</file>