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Default Extension="jpg" ContentType="image/jpg"/>
  <Override PartName="/ppt/slides/slide1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</p:sldIdLst>
  <p:sldSz cx="7556500" cy="10693400"/>
  <p:notesSz cx="7556500" cy="106934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Relationship Id="rId8" Type="http://schemas.openxmlformats.org/officeDocument/2006/relationships/image" Target="../media/image2.jpg"/><Relationship Id="rId9" Type="http://schemas.openxmlformats.org/officeDocument/2006/relationships/image" Target="../media/image3.jpg"/><Relationship Id="rId10" Type="http://schemas.openxmlformats.org/officeDocument/2006/relationships/image" Target="../media/image4.jpg"/><Relationship Id="rId11" Type="http://schemas.openxmlformats.org/officeDocument/2006/relationships/image" Target="../media/image5.jpg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220083" y="11557"/>
            <a:ext cx="1760854" cy="1321816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3175635" y="401954"/>
            <a:ext cx="1086485" cy="1086484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067108" y="355472"/>
            <a:ext cx="1289999" cy="954277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5661025" y="639444"/>
            <a:ext cx="1085430" cy="709295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3971" y="9688271"/>
            <a:ext cx="5734685" cy="552762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142" y="427736"/>
            <a:ext cx="6806565" cy="1710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067117" y="1670684"/>
            <a:ext cx="5795010" cy="76815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ts val="1575"/>
              </a:lnSpc>
              <a:spcBef>
                <a:spcPts val="100"/>
              </a:spcBef>
            </a:pPr>
            <a:r>
              <a:rPr dirty="0" sz="1400" b="1">
                <a:latin typeface="Times New Roman"/>
                <a:cs typeface="Times New Roman"/>
              </a:rPr>
              <a:t>IV</a:t>
            </a:r>
            <a:r>
              <a:rPr dirty="0" sz="1400" spc="35" b="1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Times New Roman"/>
                <a:cs typeface="Times New Roman"/>
              </a:rPr>
              <a:t>SEMINÁRIO</a:t>
            </a:r>
            <a:r>
              <a:rPr dirty="0" sz="1400" spc="30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DE</a:t>
            </a:r>
            <a:r>
              <a:rPr dirty="0" sz="1400" spc="40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ESTÁGIO</a:t>
            </a:r>
            <a:r>
              <a:rPr dirty="0" sz="1400" spc="30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DA</a:t>
            </a:r>
            <a:r>
              <a:rPr dirty="0" sz="1400" spc="35" b="1">
                <a:latin typeface="Times New Roman"/>
                <a:cs typeface="Times New Roman"/>
              </a:rPr>
              <a:t> </a:t>
            </a:r>
            <a:r>
              <a:rPr dirty="0" sz="1400" spc="-25" b="1">
                <a:latin typeface="Times New Roman"/>
                <a:cs typeface="Times New Roman"/>
              </a:rPr>
              <a:t>UPE</a:t>
            </a:r>
            <a:endParaRPr sz="1400">
              <a:latin typeface="Times New Roman"/>
              <a:cs typeface="Times New Roman"/>
            </a:endParaRPr>
          </a:p>
          <a:p>
            <a:pPr algn="ctr">
              <a:lnSpc>
                <a:spcPts val="1565"/>
              </a:lnSpc>
            </a:pPr>
            <a:r>
              <a:rPr dirty="0" sz="1400" b="1">
                <a:latin typeface="Times New Roman"/>
                <a:cs typeface="Times New Roman"/>
              </a:rPr>
              <a:t>UPE</a:t>
            </a:r>
            <a:r>
              <a:rPr dirty="0" sz="1400" spc="45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CAMPUS</a:t>
            </a:r>
            <a:r>
              <a:rPr dirty="0" sz="1400" spc="35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MATA</a:t>
            </a:r>
            <a:r>
              <a:rPr dirty="0" sz="1400" spc="15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NORTE</a:t>
            </a:r>
            <a:r>
              <a:rPr dirty="0" sz="1400" spc="40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e</a:t>
            </a:r>
            <a:r>
              <a:rPr dirty="0" sz="1400" spc="50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SUL</a:t>
            </a:r>
            <a:r>
              <a:rPr dirty="0" sz="1400" spc="70" b="1">
                <a:latin typeface="Times New Roman"/>
                <a:cs typeface="Times New Roman"/>
              </a:rPr>
              <a:t> </a:t>
            </a:r>
            <a:r>
              <a:rPr dirty="0" sz="1400" spc="-204" b="1">
                <a:latin typeface="Tahoma"/>
                <a:cs typeface="Tahoma"/>
              </a:rPr>
              <a:t>–</a:t>
            </a:r>
            <a:r>
              <a:rPr dirty="0" sz="1400" spc="-70" b="1">
                <a:latin typeface="Tahoma"/>
                <a:cs typeface="Tahoma"/>
              </a:rPr>
              <a:t> </a:t>
            </a:r>
            <a:r>
              <a:rPr dirty="0" sz="1400" spc="-10" b="1">
                <a:latin typeface="Times New Roman"/>
                <a:cs typeface="Times New Roman"/>
              </a:rPr>
              <a:t>PERNAMBUCO</a:t>
            </a:r>
            <a:endParaRPr sz="1400">
              <a:latin typeface="Times New Roman"/>
              <a:cs typeface="Times New Roman"/>
            </a:endParaRPr>
          </a:p>
          <a:p>
            <a:pPr algn="ctr">
              <a:lnSpc>
                <a:spcPts val="1664"/>
              </a:lnSpc>
            </a:pPr>
            <a:r>
              <a:rPr dirty="0" sz="1400" b="1">
                <a:latin typeface="Arial"/>
                <a:cs typeface="Arial"/>
              </a:rPr>
              <a:t>11</a:t>
            </a:r>
            <a:r>
              <a:rPr dirty="0" sz="1400" spc="-10" b="1">
                <a:latin typeface="Arial"/>
                <a:cs typeface="Arial"/>
              </a:rPr>
              <a:t> </a:t>
            </a:r>
            <a:r>
              <a:rPr dirty="0" sz="1400" b="1">
                <a:latin typeface="Arial"/>
                <a:cs typeface="Arial"/>
              </a:rPr>
              <a:t>a</a:t>
            </a:r>
            <a:r>
              <a:rPr dirty="0" sz="1400" spc="-5" b="1">
                <a:latin typeface="Arial"/>
                <a:cs typeface="Arial"/>
              </a:rPr>
              <a:t> </a:t>
            </a:r>
            <a:r>
              <a:rPr dirty="0" sz="1400" b="1">
                <a:latin typeface="Arial"/>
                <a:cs typeface="Arial"/>
              </a:rPr>
              <a:t>13</a:t>
            </a:r>
            <a:r>
              <a:rPr dirty="0" sz="1400" spc="-5" b="1">
                <a:latin typeface="Arial"/>
                <a:cs typeface="Arial"/>
              </a:rPr>
              <a:t> </a:t>
            </a:r>
            <a:r>
              <a:rPr dirty="0" sz="1400" b="1">
                <a:latin typeface="Arial"/>
                <a:cs typeface="Arial"/>
              </a:rPr>
              <a:t>de</a:t>
            </a:r>
            <a:r>
              <a:rPr dirty="0" sz="1400" spc="-5" b="1">
                <a:latin typeface="Arial"/>
                <a:cs typeface="Arial"/>
              </a:rPr>
              <a:t> </a:t>
            </a:r>
            <a:r>
              <a:rPr dirty="0" sz="1400" b="1">
                <a:latin typeface="Arial"/>
                <a:cs typeface="Arial"/>
              </a:rPr>
              <a:t>junho</a:t>
            </a:r>
            <a:r>
              <a:rPr dirty="0" sz="1400" spc="-10" b="1">
                <a:latin typeface="Arial"/>
                <a:cs typeface="Arial"/>
              </a:rPr>
              <a:t> </a:t>
            </a:r>
            <a:r>
              <a:rPr dirty="0" sz="1400" b="1">
                <a:latin typeface="Arial"/>
                <a:cs typeface="Arial"/>
              </a:rPr>
              <a:t>de </a:t>
            </a:r>
            <a:r>
              <a:rPr dirty="0" sz="1400" spc="-20" b="1">
                <a:latin typeface="Arial"/>
                <a:cs typeface="Arial"/>
              </a:rPr>
              <a:t>2025</a:t>
            </a:r>
            <a:endParaRPr sz="1400">
              <a:latin typeface="Arial"/>
              <a:cs typeface="Arial"/>
            </a:endParaRPr>
          </a:p>
          <a:p>
            <a:pPr algn="ctr" marL="139700" marR="142875">
              <a:lnSpc>
                <a:spcPct val="105700"/>
              </a:lnSpc>
              <a:spcBef>
                <a:spcPts val="1575"/>
              </a:spcBef>
            </a:pPr>
            <a:r>
              <a:rPr dirty="0" sz="1400" b="1">
                <a:latin typeface="Times New Roman"/>
                <a:cs typeface="Times New Roman"/>
              </a:rPr>
              <a:t>A</a:t>
            </a:r>
            <a:r>
              <a:rPr dirty="0" sz="1400" spc="-60" b="1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Times New Roman"/>
                <a:cs typeface="Times New Roman"/>
              </a:rPr>
              <a:t>OBSERVAÇÃO</a:t>
            </a:r>
            <a:r>
              <a:rPr dirty="0" sz="1400" spc="-35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DA</a:t>
            </a:r>
            <a:r>
              <a:rPr dirty="0" sz="1400" spc="-30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PRÁTICA</a:t>
            </a:r>
            <a:r>
              <a:rPr dirty="0" sz="1400" spc="-60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DOCENTE</a:t>
            </a:r>
            <a:r>
              <a:rPr dirty="0" sz="1400" spc="-30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COMO</a:t>
            </a:r>
            <a:r>
              <a:rPr dirty="0" sz="1400" spc="-35" b="1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Times New Roman"/>
                <a:cs typeface="Times New Roman"/>
              </a:rPr>
              <a:t>INSTRUMENTO </a:t>
            </a:r>
            <a:r>
              <a:rPr dirty="0" sz="1400" b="1">
                <a:latin typeface="Times New Roman"/>
                <a:cs typeface="Times New Roman"/>
              </a:rPr>
              <a:t>DE</a:t>
            </a:r>
            <a:r>
              <a:rPr dirty="0" sz="1400" spc="-50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FORMAÇÃO</a:t>
            </a:r>
            <a:r>
              <a:rPr dirty="0" sz="1400" spc="-35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DO</a:t>
            </a:r>
            <a:r>
              <a:rPr dirty="0" sz="1400" spc="-30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PROFESSOR</a:t>
            </a:r>
            <a:r>
              <a:rPr dirty="0" sz="1400" spc="-55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DE</a:t>
            </a:r>
            <a:r>
              <a:rPr dirty="0" sz="1400" spc="-25" b="1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Times New Roman"/>
                <a:cs typeface="Times New Roman"/>
              </a:rPr>
              <a:t>GEOGRAFIA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60"/>
              </a:spcBef>
            </a:pPr>
            <a:endParaRPr sz="1400">
              <a:latin typeface="Times New Roman"/>
              <a:cs typeface="Times New Roman"/>
            </a:endParaRPr>
          </a:p>
          <a:p>
            <a:pPr algn="ctr" marR="3810">
              <a:lnSpc>
                <a:spcPct val="100000"/>
              </a:lnSpc>
            </a:pPr>
            <a:r>
              <a:rPr dirty="0" sz="1200">
                <a:latin typeface="Arial"/>
                <a:cs typeface="Arial"/>
              </a:rPr>
              <a:t>BATISTA,</a:t>
            </a:r>
            <a:r>
              <a:rPr dirty="0" sz="1200" spc="-4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N.1;</a:t>
            </a:r>
            <a:r>
              <a:rPr dirty="0" sz="1200" spc="-5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SILVA,</a:t>
            </a:r>
            <a:r>
              <a:rPr dirty="0" sz="1200" spc="-35">
                <a:latin typeface="Arial"/>
                <a:cs typeface="Arial"/>
              </a:rPr>
              <a:t> </a:t>
            </a:r>
            <a:r>
              <a:rPr dirty="0" sz="1200" spc="-25">
                <a:latin typeface="Arial"/>
                <a:cs typeface="Arial"/>
              </a:rPr>
              <a:t>N.2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4"/>
              </a:spcBef>
            </a:pPr>
            <a:endParaRPr sz="1200">
              <a:latin typeface="Arial"/>
              <a:cs typeface="Arial"/>
            </a:endParaRPr>
          </a:p>
          <a:p>
            <a:pPr algn="just" marL="12700" marR="5080">
              <a:lnSpc>
                <a:spcPct val="93200"/>
              </a:lnSpc>
            </a:pPr>
            <a:r>
              <a:rPr dirty="0" sz="1200">
                <a:latin typeface="Arial"/>
                <a:cs typeface="Arial"/>
              </a:rPr>
              <a:t>No</a:t>
            </a:r>
            <a:r>
              <a:rPr dirty="0" sz="1200" spc="13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Estágio</a:t>
            </a:r>
            <a:r>
              <a:rPr dirty="0" sz="1200" spc="13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Supervisionado</a:t>
            </a:r>
            <a:r>
              <a:rPr dirty="0" sz="1200" spc="14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I</a:t>
            </a:r>
            <a:r>
              <a:rPr dirty="0" sz="1200" spc="114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em</a:t>
            </a:r>
            <a:r>
              <a:rPr dirty="0" sz="1200" spc="12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Geografia</a:t>
            </a:r>
            <a:r>
              <a:rPr dirty="0" sz="1200" spc="13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da</a:t>
            </a:r>
            <a:r>
              <a:rPr dirty="0" sz="1200" spc="11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Universidade</a:t>
            </a:r>
            <a:r>
              <a:rPr dirty="0" sz="1200" spc="13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de</a:t>
            </a:r>
            <a:r>
              <a:rPr dirty="0" sz="1200" spc="13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Pernambuco,</a:t>
            </a:r>
            <a:r>
              <a:rPr dirty="0" sz="1200" spc="114">
                <a:latin typeface="Arial"/>
                <a:cs typeface="Arial"/>
              </a:rPr>
              <a:t> </a:t>
            </a:r>
            <a:r>
              <a:rPr dirty="0" sz="1200" spc="-20">
                <a:latin typeface="Arial"/>
                <a:cs typeface="Arial"/>
              </a:rPr>
              <a:t>Mata </a:t>
            </a:r>
            <a:r>
              <a:rPr dirty="0" sz="1200">
                <a:latin typeface="Arial"/>
                <a:cs typeface="Arial"/>
              </a:rPr>
              <a:t>Norte,</a:t>
            </a:r>
            <a:r>
              <a:rPr dirty="0" sz="1200" spc="-6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tem</a:t>
            </a:r>
            <a:r>
              <a:rPr dirty="0" sz="1200" spc="-5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na</a:t>
            </a:r>
            <a:r>
              <a:rPr dirty="0" sz="1200" spc="-4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sua</a:t>
            </a:r>
            <a:r>
              <a:rPr dirty="0" sz="1200" spc="-3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ementa:</a:t>
            </a:r>
            <a:r>
              <a:rPr dirty="0" sz="1200" spc="229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a</a:t>
            </a:r>
            <a:r>
              <a:rPr dirty="0" sz="1200" spc="-7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escuta</a:t>
            </a:r>
            <a:r>
              <a:rPr dirty="0" sz="1200" spc="-6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pedagógica,</a:t>
            </a:r>
            <a:r>
              <a:rPr dirty="0" sz="1200" spc="-6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observação</a:t>
            </a:r>
            <a:r>
              <a:rPr dirty="0" sz="1200" spc="-4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e</a:t>
            </a:r>
            <a:r>
              <a:rPr dirty="0" sz="1200" spc="-6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registro</a:t>
            </a:r>
            <a:r>
              <a:rPr dirty="0" sz="1200" spc="-4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das</a:t>
            </a:r>
            <a:r>
              <a:rPr dirty="0" sz="1200" spc="-7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aulas</a:t>
            </a:r>
            <a:r>
              <a:rPr dirty="0" sz="1200" spc="-45">
                <a:latin typeface="Arial"/>
                <a:cs typeface="Arial"/>
              </a:rPr>
              <a:t> </a:t>
            </a:r>
            <a:r>
              <a:rPr dirty="0" sz="1200" spc="-25">
                <a:latin typeface="Arial"/>
                <a:cs typeface="Arial"/>
              </a:rPr>
              <a:t>nas </a:t>
            </a:r>
            <a:r>
              <a:rPr dirty="0" sz="1200">
                <a:latin typeface="Arial"/>
                <a:cs typeface="Arial"/>
              </a:rPr>
              <a:t>turmas</a:t>
            </a:r>
            <a:r>
              <a:rPr dirty="0" sz="1200" spc="7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de</a:t>
            </a:r>
            <a:r>
              <a:rPr dirty="0" sz="1200" spc="8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6º</a:t>
            </a:r>
            <a:r>
              <a:rPr dirty="0" sz="1200" spc="8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e</a:t>
            </a:r>
            <a:r>
              <a:rPr dirty="0" sz="1200" spc="8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7º</a:t>
            </a:r>
            <a:r>
              <a:rPr dirty="0" sz="1200" spc="8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anos</a:t>
            </a:r>
            <a:r>
              <a:rPr dirty="0" sz="1200" spc="7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do</a:t>
            </a:r>
            <a:r>
              <a:rPr dirty="0" sz="1200" spc="8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Ensino</a:t>
            </a:r>
            <a:r>
              <a:rPr dirty="0" sz="1200" spc="8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Fundamental,</a:t>
            </a:r>
            <a:r>
              <a:rPr dirty="0" sz="1200" spc="6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observação</a:t>
            </a:r>
            <a:r>
              <a:rPr dirty="0" sz="1200" spc="8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do</a:t>
            </a:r>
            <a:r>
              <a:rPr dirty="0" sz="1200" spc="8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espaço</a:t>
            </a:r>
            <a:r>
              <a:rPr dirty="0" sz="1200" spc="8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da</a:t>
            </a:r>
            <a:r>
              <a:rPr dirty="0" sz="1200" spc="80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unidade </a:t>
            </a:r>
            <a:r>
              <a:rPr dirty="0" sz="1200">
                <a:latin typeface="Arial"/>
                <a:cs typeface="Arial"/>
              </a:rPr>
              <a:t>escolar;</a:t>
            </a:r>
            <a:r>
              <a:rPr dirty="0" sz="1200" spc="-7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relações</a:t>
            </a:r>
            <a:r>
              <a:rPr dirty="0" sz="1200" spc="-6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internas</a:t>
            </a:r>
            <a:r>
              <a:rPr dirty="0" sz="1200" spc="-6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e</a:t>
            </a:r>
            <a:r>
              <a:rPr dirty="0" sz="1200" spc="-6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externas</a:t>
            </a:r>
            <a:r>
              <a:rPr dirty="0" sz="1200" spc="-6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da</a:t>
            </a:r>
            <a:r>
              <a:rPr dirty="0" sz="1200" spc="-5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escola.</a:t>
            </a:r>
            <a:r>
              <a:rPr dirty="0" sz="1200" spc="200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Assim,</a:t>
            </a:r>
            <a:r>
              <a:rPr dirty="0" sz="1200" spc="-6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esta</a:t>
            </a:r>
            <a:r>
              <a:rPr dirty="0" sz="1200" spc="-6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pesquisa,</a:t>
            </a:r>
            <a:r>
              <a:rPr dirty="0" sz="1200" spc="-6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objetiva</a:t>
            </a:r>
            <a:r>
              <a:rPr dirty="0" sz="1200" spc="-55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relatar </a:t>
            </a:r>
            <a:r>
              <a:rPr dirty="0" sz="1200">
                <a:latin typeface="Arial"/>
                <a:cs typeface="Arial"/>
              </a:rPr>
              <a:t>a</a:t>
            </a:r>
            <a:r>
              <a:rPr dirty="0" sz="1200" spc="-5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vivência</a:t>
            </a:r>
            <a:r>
              <a:rPr dirty="0" sz="1200" spc="-4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no</a:t>
            </a:r>
            <a:r>
              <a:rPr dirty="0" sz="1200" spc="-7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ambiente</a:t>
            </a:r>
            <a:r>
              <a:rPr dirty="0" sz="1200" spc="-5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escolar,</a:t>
            </a:r>
            <a:r>
              <a:rPr dirty="0" sz="1200" spc="-5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a</a:t>
            </a:r>
            <a:r>
              <a:rPr dirty="0" sz="1200" spc="-50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partir</a:t>
            </a:r>
            <a:r>
              <a:rPr dirty="0" sz="1200" spc="-5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do</a:t>
            </a:r>
            <a:r>
              <a:rPr dirty="0" sz="1200" spc="-50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Estágio</a:t>
            </a:r>
            <a:r>
              <a:rPr dirty="0" sz="1200" spc="-5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I,</a:t>
            </a:r>
            <a:r>
              <a:rPr dirty="0" sz="1200" spc="-5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por</a:t>
            </a:r>
            <a:r>
              <a:rPr dirty="0" sz="1200" spc="-5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meio</a:t>
            </a:r>
            <a:r>
              <a:rPr dirty="0" sz="1200" spc="-7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da</a:t>
            </a:r>
            <a:r>
              <a:rPr dirty="0" sz="1200" spc="-50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observação</a:t>
            </a:r>
            <a:r>
              <a:rPr dirty="0" sz="1200" spc="-5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e</a:t>
            </a:r>
            <a:r>
              <a:rPr dirty="0" sz="1200" spc="-50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análise </a:t>
            </a:r>
            <a:r>
              <a:rPr dirty="0" sz="1200">
                <a:latin typeface="Arial"/>
                <a:cs typeface="Arial"/>
              </a:rPr>
              <a:t>crítica</a:t>
            </a:r>
            <a:r>
              <a:rPr dirty="0" sz="1200" spc="-1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das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aulas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ministradas pelos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professores</a:t>
            </a:r>
            <a:r>
              <a:rPr dirty="0" sz="1200" spc="-3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nas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turmas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de</a:t>
            </a:r>
            <a:r>
              <a:rPr dirty="0" sz="1200" spc="-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6º</a:t>
            </a:r>
            <a:r>
              <a:rPr dirty="0" sz="1200" spc="-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e</a:t>
            </a:r>
            <a:r>
              <a:rPr dirty="0" sz="1200" spc="-1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7º</a:t>
            </a:r>
            <a:r>
              <a:rPr dirty="0" sz="1200" spc="-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anos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do </a:t>
            </a:r>
            <a:r>
              <a:rPr dirty="0" sz="1200" spc="-10">
                <a:latin typeface="Arial"/>
                <a:cs typeface="Arial"/>
              </a:rPr>
              <a:t>Ensino </a:t>
            </a:r>
            <a:r>
              <a:rPr dirty="0" sz="1200">
                <a:latin typeface="Arial"/>
                <a:cs typeface="Arial"/>
              </a:rPr>
              <a:t>Fundamental,</a:t>
            </a:r>
            <a:r>
              <a:rPr dirty="0" sz="1200" spc="-4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contribuindo</a:t>
            </a:r>
            <a:r>
              <a:rPr dirty="0" sz="1200" spc="-4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para</a:t>
            </a:r>
            <a:r>
              <a:rPr dirty="0" sz="1200" spc="-4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a</a:t>
            </a:r>
            <a:r>
              <a:rPr dirty="0" sz="1200" spc="-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nossa</a:t>
            </a:r>
            <a:r>
              <a:rPr dirty="0" sz="1200" spc="-2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formação.</a:t>
            </a:r>
            <a:r>
              <a:rPr dirty="0" sz="1200" spc="-3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As</a:t>
            </a:r>
            <a:r>
              <a:rPr dirty="0" sz="1200" spc="-3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atividades</a:t>
            </a:r>
            <a:r>
              <a:rPr dirty="0" sz="1200" spc="-5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foram</a:t>
            </a:r>
            <a:r>
              <a:rPr dirty="0" sz="1200" spc="-3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realizadas</a:t>
            </a:r>
            <a:r>
              <a:rPr dirty="0" sz="1200" spc="-50">
                <a:latin typeface="Arial"/>
                <a:cs typeface="Arial"/>
              </a:rPr>
              <a:t> </a:t>
            </a:r>
            <a:r>
              <a:rPr dirty="0" sz="1200" spc="-25">
                <a:latin typeface="Arial"/>
                <a:cs typeface="Arial"/>
              </a:rPr>
              <a:t>no </a:t>
            </a:r>
            <a:r>
              <a:rPr dirty="0" sz="1200">
                <a:latin typeface="Arial"/>
                <a:cs typeface="Arial"/>
              </a:rPr>
              <a:t>Colégio</a:t>
            </a:r>
            <a:r>
              <a:rPr dirty="0" sz="1200" spc="90">
                <a:latin typeface="Arial"/>
                <a:cs typeface="Arial"/>
              </a:rPr>
              <a:t>  </a:t>
            </a:r>
            <a:r>
              <a:rPr dirty="0" sz="1200">
                <a:latin typeface="Arial"/>
                <a:cs typeface="Arial"/>
              </a:rPr>
              <a:t>Municipal</a:t>
            </a:r>
            <a:r>
              <a:rPr dirty="0" sz="1200" spc="90">
                <a:latin typeface="Arial"/>
                <a:cs typeface="Arial"/>
              </a:rPr>
              <a:t>  </a:t>
            </a:r>
            <a:r>
              <a:rPr dirty="0" sz="1200">
                <a:latin typeface="Arial"/>
                <a:cs typeface="Arial"/>
              </a:rPr>
              <a:t>do</a:t>
            </a:r>
            <a:r>
              <a:rPr dirty="0" sz="1200" spc="95">
                <a:latin typeface="Arial"/>
                <a:cs typeface="Arial"/>
              </a:rPr>
              <a:t>  </a:t>
            </a:r>
            <a:r>
              <a:rPr dirty="0" sz="1200">
                <a:latin typeface="Arial"/>
                <a:cs typeface="Arial"/>
              </a:rPr>
              <a:t>Paudalho,</a:t>
            </a:r>
            <a:r>
              <a:rPr dirty="0" sz="1200" spc="85">
                <a:latin typeface="Arial"/>
                <a:cs typeface="Arial"/>
              </a:rPr>
              <a:t>  </a:t>
            </a:r>
            <a:r>
              <a:rPr dirty="0" sz="1200">
                <a:latin typeface="Arial"/>
                <a:cs typeface="Arial"/>
              </a:rPr>
              <a:t>localizado</a:t>
            </a:r>
            <a:r>
              <a:rPr dirty="0" sz="1200" spc="90">
                <a:latin typeface="Arial"/>
                <a:cs typeface="Arial"/>
              </a:rPr>
              <a:t>  </a:t>
            </a:r>
            <a:r>
              <a:rPr dirty="0" sz="1200">
                <a:latin typeface="Arial"/>
                <a:cs typeface="Arial"/>
              </a:rPr>
              <a:t>na</a:t>
            </a:r>
            <a:r>
              <a:rPr dirty="0" sz="1200" spc="95">
                <a:latin typeface="Arial"/>
                <a:cs typeface="Arial"/>
              </a:rPr>
              <a:t>  </a:t>
            </a:r>
            <a:r>
              <a:rPr dirty="0" sz="1200">
                <a:latin typeface="Arial"/>
                <a:cs typeface="Arial"/>
              </a:rPr>
              <a:t>cidade</a:t>
            </a:r>
            <a:r>
              <a:rPr dirty="0" sz="1200" spc="90">
                <a:latin typeface="Arial"/>
                <a:cs typeface="Arial"/>
              </a:rPr>
              <a:t>  </a:t>
            </a:r>
            <a:r>
              <a:rPr dirty="0" sz="1200">
                <a:latin typeface="Arial"/>
                <a:cs typeface="Arial"/>
              </a:rPr>
              <a:t>de</a:t>
            </a:r>
            <a:r>
              <a:rPr dirty="0" sz="1200" spc="95">
                <a:latin typeface="Arial"/>
                <a:cs typeface="Arial"/>
              </a:rPr>
              <a:t>  </a:t>
            </a:r>
            <a:r>
              <a:rPr dirty="0" sz="1200">
                <a:latin typeface="Arial"/>
                <a:cs typeface="Arial"/>
              </a:rPr>
              <a:t>Paudalho</a:t>
            </a:r>
            <a:r>
              <a:rPr dirty="0" sz="1200" spc="120">
                <a:latin typeface="Arial"/>
                <a:cs typeface="Arial"/>
              </a:rPr>
              <a:t>  </a:t>
            </a:r>
            <a:r>
              <a:rPr dirty="0" sz="1200">
                <a:latin typeface="Arial"/>
                <a:cs typeface="Arial"/>
              </a:rPr>
              <a:t>–</a:t>
            </a:r>
            <a:r>
              <a:rPr dirty="0" sz="1200" spc="95">
                <a:latin typeface="Arial"/>
                <a:cs typeface="Arial"/>
              </a:rPr>
              <a:t>  </a:t>
            </a:r>
            <a:r>
              <a:rPr dirty="0" sz="1200">
                <a:latin typeface="Arial"/>
                <a:cs typeface="Arial"/>
              </a:rPr>
              <a:t>PE.</a:t>
            </a:r>
            <a:r>
              <a:rPr dirty="0" sz="1200" spc="85">
                <a:latin typeface="Arial"/>
                <a:cs typeface="Arial"/>
              </a:rPr>
              <a:t>  </a:t>
            </a:r>
            <a:r>
              <a:rPr dirty="0" sz="1200" spc="-50">
                <a:latin typeface="Arial"/>
                <a:cs typeface="Arial"/>
              </a:rPr>
              <a:t>A </a:t>
            </a:r>
            <a:r>
              <a:rPr dirty="0" sz="1200">
                <a:latin typeface="Arial"/>
                <a:cs typeface="Arial"/>
              </a:rPr>
              <a:t>metodologia</a:t>
            </a:r>
            <a:r>
              <a:rPr dirty="0" sz="1200" spc="204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está</a:t>
            </a:r>
            <a:r>
              <a:rPr dirty="0" sz="1200" spc="229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ancorada</a:t>
            </a:r>
            <a:r>
              <a:rPr dirty="0" sz="1200" spc="229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na</a:t>
            </a:r>
            <a:r>
              <a:rPr dirty="0" sz="1200" spc="229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abordagem</a:t>
            </a:r>
            <a:r>
              <a:rPr dirty="0" sz="1200" spc="22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qualitativa</a:t>
            </a:r>
            <a:r>
              <a:rPr dirty="0" sz="1200" spc="24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de</a:t>
            </a:r>
            <a:r>
              <a:rPr dirty="0" sz="1200" spc="229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cunho</a:t>
            </a:r>
            <a:r>
              <a:rPr dirty="0" sz="1200" spc="229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bibliográfico,</a:t>
            </a:r>
            <a:r>
              <a:rPr dirty="0" sz="1200" spc="235">
                <a:latin typeface="Arial"/>
                <a:cs typeface="Arial"/>
              </a:rPr>
              <a:t> </a:t>
            </a:r>
            <a:r>
              <a:rPr dirty="0" sz="1200" spc="-20">
                <a:latin typeface="Arial"/>
                <a:cs typeface="Arial"/>
              </a:rPr>
              <a:t>pois </a:t>
            </a:r>
            <a:r>
              <a:rPr dirty="0" sz="1200">
                <a:latin typeface="Arial"/>
                <a:cs typeface="Arial"/>
              </a:rPr>
              <a:t>buscamos</a:t>
            </a:r>
            <a:r>
              <a:rPr dirty="0" sz="1200" spc="5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as</a:t>
            </a:r>
            <a:r>
              <a:rPr dirty="0" sz="1200" spc="8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percepções</a:t>
            </a:r>
            <a:r>
              <a:rPr dirty="0" sz="1200" spc="5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e</a:t>
            </a:r>
            <a:r>
              <a:rPr dirty="0" sz="1200" spc="8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entendimentos</a:t>
            </a:r>
            <a:r>
              <a:rPr dirty="0" sz="1200" spc="8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sobre</a:t>
            </a:r>
            <a:r>
              <a:rPr dirty="0" sz="1200" spc="8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o</a:t>
            </a:r>
            <a:r>
              <a:rPr dirty="0" sz="1200" spc="8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início</a:t>
            </a:r>
            <a:r>
              <a:rPr dirty="0" sz="1200" spc="8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do</a:t>
            </a:r>
            <a:r>
              <a:rPr dirty="0" sz="1200" spc="8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nosso</a:t>
            </a:r>
            <a:r>
              <a:rPr dirty="0" sz="1200" spc="8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estágio,</a:t>
            </a:r>
            <a:r>
              <a:rPr dirty="0" sz="1200" spc="70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abrindo </a:t>
            </a:r>
            <a:r>
              <a:rPr dirty="0" sz="1200">
                <a:latin typeface="Arial"/>
                <a:cs typeface="Arial"/>
              </a:rPr>
              <a:t>espaço</a:t>
            </a:r>
            <a:r>
              <a:rPr dirty="0" sz="1200" spc="125">
                <a:latin typeface="Arial"/>
                <a:cs typeface="Arial"/>
              </a:rPr>
              <a:t>  </a:t>
            </a:r>
            <a:r>
              <a:rPr dirty="0" sz="1200">
                <a:latin typeface="Arial"/>
                <a:cs typeface="Arial"/>
              </a:rPr>
              <a:t>para</a:t>
            </a:r>
            <a:r>
              <a:rPr dirty="0" sz="1200" spc="130">
                <a:latin typeface="Arial"/>
                <a:cs typeface="Arial"/>
              </a:rPr>
              <a:t>  </a:t>
            </a:r>
            <a:r>
              <a:rPr dirty="0" sz="1200">
                <a:latin typeface="Arial"/>
                <a:cs typeface="Arial"/>
              </a:rPr>
              <a:t>as</a:t>
            </a:r>
            <a:r>
              <a:rPr dirty="0" sz="1200" spc="125">
                <a:latin typeface="Arial"/>
                <a:cs typeface="Arial"/>
              </a:rPr>
              <a:t>  </a:t>
            </a:r>
            <a:r>
              <a:rPr dirty="0" sz="1200">
                <a:latin typeface="Arial"/>
                <a:cs typeface="Arial"/>
              </a:rPr>
              <a:t>possíveis</a:t>
            </a:r>
            <a:r>
              <a:rPr dirty="0" sz="1200" spc="125">
                <a:latin typeface="Arial"/>
                <a:cs typeface="Arial"/>
              </a:rPr>
              <a:t>  </a:t>
            </a:r>
            <a:r>
              <a:rPr dirty="0" sz="1200">
                <a:latin typeface="Arial"/>
                <a:cs typeface="Arial"/>
              </a:rPr>
              <a:t>interpretações,</a:t>
            </a:r>
            <a:r>
              <a:rPr dirty="0" sz="1200" spc="120">
                <a:latin typeface="Arial"/>
                <a:cs typeface="Arial"/>
              </a:rPr>
              <a:t>  </a:t>
            </a:r>
            <a:r>
              <a:rPr dirty="0" sz="1200">
                <a:latin typeface="Arial"/>
                <a:cs typeface="Arial"/>
              </a:rPr>
              <a:t>no</a:t>
            </a:r>
            <a:r>
              <a:rPr dirty="0" sz="1200" spc="130">
                <a:latin typeface="Arial"/>
                <a:cs typeface="Arial"/>
              </a:rPr>
              <a:t>  </a:t>
            </a:r>
            <a:r>
              <a:rPr dirty="0" sz="1200">
                <a:latin typeface="Arial"/>
                <a:cs typeface="Arial"/>
              </a:rPr>
              <a:t>despertar</a:t>
            </a:r>
            <a:r>
              <a:rPr dirty="0" sz="1200" spc="125">
                <a:latin typeface="Arial"/>
                <a:cs typeface="Arial"/>
              </a:rPr>
              <a:t>  </a:t>
            </a:r>
            <a:r>
              <a:rPr dirty="0" sz="1200">
                <a:latin typeface="Arial"/>
                <a:cs typeface="Arial"/>
              </a:rPr>
              <a:t>de</a:t>
            </a:r>
            <a:r>
              <a:rPr dirty="0" sz="1200" spc="130">
                <a:latin typeface="Arial"/>
                <a:cs typeface="Arial"/>
              </a:rPr>
              <a:t>  </a:t>
            </a:r>
            <a:r>
              <a:rPr dirty="0" sz="1200">
                <a:latin typeface="Arial"/>
                <a:cs typeface="Arial"/>
              </a:rPr>
              <a:t>nossa</a:t>
            </a:r>
            <a:r>
              <a:rPr dirty="0" sz="1200" spc="130">
                <a:latin typeface="Arial"/>
                <a:cs typeface="Arial"/>
              </a:rPr>
              <a:t>  </a:t>
            </a:r>
            <a:r>
              <a:rPr dirty="0" sz="1200" spc="-10">
                <a:latin typeface="Arial"/>
                <a:cs typeface="Arial"/>
              </a:rPr>
              <a:t>identidade professoral.</a:t>
            </a:r>
            <a:r>
              <a:rPr dirty="0" sz="1200" spc="-5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A</a:t>
            </a:r>
            <a:r>
              <a:rPr dirty="0" sz="1200" spc="-5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partir</a:t>
            </a:r>
            <a:r>
              <a:rPr dirty="0" sz="1200" spc="-5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dos</a:t>
            </a:r>
            <a:r>
              <a:rPr dirty="0" sz="1200" spc="-5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estudos</a:t>
            </a:r>
            <a:r>
              <a:rPr dirty="0" sz="1200" spc="-5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dos</a:t>
            </a:r>
            <a:r>
              <a:rPr dirty="0" sz="1200" spc="-5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autores:</a:t>
            </a:r>
            <a:r>
              <a:rPr dirty="0" sz="1200" spc="-65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Pimenta,</a:t>
            </a:r>
            <a:r>
              <a:rPr dirty="0" sz="1200" spc="-4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(2020),</a:t>
            </a:r>
            <a:r>
              <a:rPr dirty="0" sz="1200" spc="-5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Castrogiovanni</a:t>
            </a:r>
            <a:r>
              <a:rPr dirty="0" sz="1200" spc="-50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(2023), </a:t>
            </a:r>
            <a:r>
              <a:rPr dirty="0" sz="1200">
                <a:latin typeface="Arial"/>
                <a:cs typeface="Arial"/>
              </a:rPr>
              <a:t>Cavalcanti</a:t>
            </a:r>
            <a:r>
              <a:rPr dirty="0" sz="1200" spc="6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(2024),</a:t>
            </a:r>
            <a:r>
              <a:rPr dirty="0" sz="1200" spc="5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nos</a:t>
            </a:r>
            <a:r>
              <a:rPr dirty="0" sz="1200" spc="6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direcionou</a:t>
            </a:r>
            <a:r>
              <a:rPr dirty="0" sz="1200" spc="6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a</a:t>
            </a:r>
            <a:r>
              <a:rPr dirty="0" sz="1200" spc="6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importância</a:t>
            </a:r>
            <a:r>
              <a:rPr dirty="0" sz="1200" spc="6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em</a:t>
            </a:r>
            <a:r>
              <a:rPr dirty="0" sz="1200" spc="6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ser</a:t>
            </a:r>
            <a:r>
              <a:rPr dirty="0" sz="1200" spc="6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professor</a:t>
            </a:r>
            <a:r>
              <a:rPr dirty="0" sz="1200" spc="6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de</a:t>
            </a:r>
            <a:r>
              <a:rPr dirty="0" sz="1200" spc="6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Geografia,</a:t>
            </a:r>
            <a:r>
              <a:rPr dirty="0" sz="1200" spc="10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e</a:t>
            </a:r>
            <a:r>
              <a:rPr dirty="0" sz="1200" spc="65">
                <a:latin typeface="Arial"/>
                <a:cs typeface="Arial"/>
              </a:rPr>
              <a:t> </a:t>
            </a:r>
            <a:r>
              <a:rPr dirty="0" sz="1200" spc="-50">
                <a:latin typeface="Arial"/>
                <a:cs typeface="Arial"/>
              </a:rPr>
              <a:t>a </a:t>
            </a:r>
            <a:r>
              <a:rPr dirty="0" sz="1200">
                <a:latin typeface="Arial"/>
                <a:cs typeface="Arial"/>
              </a:rPr>
              <a:t>partir</a:t>
            </a:r>
            <a:r>
              <a:rPr dirty="0" sz="1200" spc="229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da</a:t>
            </a:r>
            <a:r>
              <a:rPr dirty="0" sz="1200" spc="24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nossa</a:t>
            </a:r>
            <a:r>
              <a:rPr dirty="0" sz="1200" spc="23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prática</a:t>
            </a:r>
            <a:r>
              <a:rPr dirty="0" sz="1200" spc="24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no</a:t>
            </a:r>
            <a:r>
              <a:rPr dirty="0" sz="1200" spc="23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Estágio</a:t>
            </a:r>
            <a:r>
              <a:rPr dirty="0" sz="1200" spc="24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I,</a:t>
            </a:r>
            <a:r>
              <a:rPr dirty="0" sz="1200" spc="254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compreendemos</a:t>
            </a:r>
            <a:r>
              <a:rPr dirty="0" sz="1200" spc="229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a</a:t>
            </a:r>
            <a:r>
              <a:rPr dirty="0" sz="1200" spc="24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responsabilidade</a:t>
            </a:r>
            <a:r>
              <a:rPr dirty="0" sz="1200" spc="23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em</a:t>
            </a:r>
            <a:r>
              <a:rPr dirty="0" sz="1200" spc="235">
                <a:latin typeface="Arial"/>
                <a:cs typeface="Arial"/>
              </a:rPr>
              <a:t> </a:t>
            </a:r>
            <a:r>
              <a:rPr dirty="0" sz="1200" spc="-25">
                <a:latin typeface="Arial"/>
                <a:cs typeface="Arial"/>
              </a:rPr>
              <a:t>ser </a:t>
            </a:r>
            <a:r>
              <a:rPr dirty="0" sz="1200">
                <a:latin typeface="Arial"/>
                <a:cs typeface="Arial"/>
              </a:rPr>
              <a:t>professor.</a:t>
            </a:r>
            <a:r>
              <a:rPr dirty="0" sz="1200" spc="22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Desta</a:t>
            </a:r>
            <a:r>
              <a:rPr dirty="0" sz="1200" spc="-45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forma,</a:t>
            </a:r>
            <a:r>
              <a:rPr dirty="0" sz="1200" spc="-50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realizamos</a:t>
            </a:r>
            <a:r>
              <a:rPr dirty="0" sz="1200" spc="-7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as</a:t>
            </a:r>
            <a:r>
              <a:rPr dirty="0" sz="1200" spc="-40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observações</a:t>
            </a:r>
            <a:r>
              <a:rPr dirty="0" sz="1200" spc="-5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e</a:t>
            </a:r>
            <a:r>
              <a:rPr dirty="0" sz="1200" spc="-4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análises</a:t>
            </a:r>
            <a:r>
              <a:rPr dirty="0" sz="1200" spc="-5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da</a:t>
            </a:r>
            <a:r>
              <a:rPr dirty="0" sz="1200" spc="-5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prática</a:t>
            </a:r>
            <a:r>
              <a:rPr dirty="0" sz="1200" spc="-4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do</a:t>
            </a:r>
            <a:r>
              <a:rPr dirty="0" sz="1200" spc="-70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professor </a:t>
            </a:r>
            <a:r>
              <a:rPr dirty="0" sz="1200">
                <a:latin typeface="Arial"/>
                <a:cs typeface="Arial"/>
              </a:rPr>
              <a:t>regente</a:t>
            </a:r>
            <a:r>
              <a:rPr dirty="0" sz="1200" spc="240">
                <a:latin typeface="Arial"/>
                <a:cs typeface="Arial"/>
              </a:rPr>
              <a:t>  </a:t>
            </a:r>
            <a:r>
              <a:rPr dirty="0" sz="1200">
                <a:latin typeface="Arial"/>
                <a:cs typeface="Arial"/>
              </a:rPr>
              <a:t>identificando</a:t>
            </a:r>
            <a:r>
              <a:rPr dirty="0" sz="1200" spc="240">
                <a:latin typeface="Arial"/>
                <a:cs typeface="Arial"/>
              </a:rPr>
              <a:t>  </a:t>
            </a:r>
            <a:r>
              <a:rPr dirty="0" sz="1200">
                <a:latin typeface="Arial"/>
                <a:cs typeface="Arial"/>
              </a:rPr>
              <a:t>as</a:t>
            </a:r>
            <a:r>
              <a:rPr dirty="0" sz="1200" spc="235">
                <a:latin typeface="Arial"/>
                <a:cs typeface="Arial"/>
              </a:rPr>
              <a:t>  </a:t>
            </a:r>
            <a:r>
              <a:rPr dirty="0" sz="1200">
                <a:latin typeface="Arial"/>
                <a:cs typeface="Arial"/>
              </a:rPr>
              <a:t>estratégias</a:t>
            </a:r>
            <a:r>
              <a:rPr dirty="0" sz="1200" spc="235">
                <a:latin typeface="Arial"/>
                <a:cs typeface="Arial"/>
              </a:rPr>
              <a:t>  </a:t>
            </a:r>
            <a:r>
              <a:rPr dirty="0" sz="1200">
                <a:latin typeface="Arial"/>
                <a:cs typeface="Arial"/>
              </a:rPr>
              <a:t>pedagógicas</a:t>
            </a:r>
            <a:r>
              <a:rPr dirty="0" sz="1200" spc="235">
                <a:latin typeface="Arial"/>
                <a:cs typeface="Arial"/>
              </a:rPr>
              <a:t>  </a:t>
            </a:r>
            <a:r>
              <a:rPr dirty="0" sz="1200">
                <a:latin typeface="Arial"/>
                <a:cs typeface="Arial"/>
              </a:rPr>
              <a:t>aplicadas.</a:t>
            </a:r>
            <a:r>
              <a:rPr dirty="0" sz="1200" spc="235">
                <a:latin typeface="Arial"/>
                <a:cs typeface="Arial"/>
              </a:rPr>
              <a:t>  </a:t>
            </a:r>
            <a:r>
              <a:rPr dirty="0" sz="1200">
                <a:latin typeface="Arial"/>
                <a:cs typeface="Arial"/>
              </a:rPr>
              <a:t>Os</a:t>
            </a:r>
            <a:r>
              <a:rPr dirty="0" sz="1200" spc="235">
                <a:latin typeface="Arial"/>
                <a:cs typeface="Arial"/>
              </a:rPr>
              <a:t>  </a:t>
            </a:r>
            <a:r>
              <a:rPr dirty="0" sz="1200" spc="-10">
                <a:latin typeface="Arial"/>
                <a:cs typeface="Arial"/>
              </a:rPr>
              <a:t>conteúdos </a:t>
            </a:r>
            <a:r>
              <a:rPr dirty="0" sz="1200">
                <a:latin typeface="Arial"/>
                <a:cs typeface="Arial"/>
              </a:rPr>
              <a:t>observados</a:t>
            </a:r>
            <a:r>
              <a:rPr dirty="0" sz="1200" spc="38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incluíram</a:t>
            </a:r>
            <a:r>
              <a:rPr dirty="0" sz="1200" spc="40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os</a:t>
            </a:r>
            <a:r>
              <a:rPr dirty="0" sz="1200" spc="39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conceitos</a:t>
            </a:r>
            <a:r>
              <a:rPr dirty="0" sz="1200" spc="38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da</a:t>
            </a:r>
            <a:r>
              <a:rPr dirty="0" sz="1200" spc="39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Cartografia,</a:t>
            </a:r>
            <a:r>
              <a:rPr dirty="0" sz="1200" spc="39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as</a:t>
            </a:r>
            <a:r>
              <a:rPr dirty="0" sz="1200" spc="39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paisagens</a:t>
            </a:r>
            <a:r>
              <a:rPr dirty="0" sz="1200" spc="38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naturais</a:t>
            </a:r>
            <a:r>
              <a:rPr dirty="0" sz="1200" spc="39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e</a:t>
            </a:r>
            <a:r>
              <a:rPr dirty="0" sz="1200" spc="409">
                <a:latin typeface="Arial"/>
                <a:cs typeface="Arial"/>
              </a:rPr>
              <a:t> </a:t>
            </a:r>
            <a:r>
              <a:rPr dirty="0" sz="1200" spc="-25">
                <a:latin typeface="Arial"/>
                <a:cs typeface="Arial"/>
              </a:rPr>
              <a:t>as </a:t>
            </a:r>
            <a:r>
              <a:rPr dirty="0" sz="1200">
                <a:latin typeface="Arial"/>
                <a:cs typeface="Arial"/>
              </a:rPr>
              <a:t>transformadas</a:t>
            </a:r>
            <a:r>
              <a:rPr dirty="0" sz="1200" spc="-2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no espaço</a:t>
            </a:r>
            <a:r>
              <a:rPr dirty="0" sz="1200" spc="-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geográfico,</a:t>
            </a:r>
            <a:r>
              <a:rPr dirty="0" sz="1200" spc="-2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possibilitando o</a:t>
            </a:r>
            <a:r>
              <a:rPr dirty="0" sz="1200" spc="-2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estagiário</a:t>
            </a:r>
            <a:r>
              <a:rPr dirty="0" sz="1200" spc="-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analisar</a:t>
            </a:r>
            <a:r>
              <a:rPr dirty="0" sz="1200" spc="-1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como </a:t>
            </a:r>
            <a:r>
              <a:rPr dirty="0" sz="1200" spc="-10">
                <a:latin typeface="Arial"/>
                <a:cs typeface="Arial"/>
              </a:rPr>
              <a:t>esses </a:t>
            </a:r>
            <a:r>
              <a:rPr dirty="0" sz="1200">
                <a:latin typeface="Arial"/>
                <a:cs typeface="Arial"/>
              </a:rPr>
              <a:t>temas</a:t>
            </a:r>
            <a:r>
              <a:rPr dirty="0" sz="1200" spc="25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são</a:t>
            </a:r>
            <a:r>
              <a:rPr dirty="0" sz="1200" spc="26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abordados</a:t>
            </a:r>
            <a:r>
              <a:rPr dirty="0" sz="1200" spc="254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de</a:t>
            </a:r>
            <a:r>
              <a:rPr dirty="0" sz="1200" spc="26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forma</a:t>
            </a:r>
            <a:r>
              <a:rPr dirty="0" sz="1200" spc="26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didática.</a:t>
            </a:r>
            <a:r>
              <a:rPr dirty="0" sz="1200" spc="27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Como</a:t>
            </a:r>
            <a:r>
              <a:rPr dirty="0" sz="1200" spc="26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resultados,</a:t>
            </a:r>
            <a:r>
              <a:rPr dirty="0" sz="1200" spc="24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através</a:t>
            </a:r>
            <a:r>
              <a:rPr dirty="0" sz="1200" spc="254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dos</a:t>
            </a:r>
            <a:r>
              <a:rPr dirty="0" sz="1200" spc="265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registros </a:t>
            </a:r>
            <a:r>
              <a:rPr dirty="0" sz="1200">
                <a:latin typeface="Arial"/>
                <a:cs typeface="Arial"/>
              </a:rPr>
              <a:t>reflexivos,</a:t>
            </a:r>
            <a:r>
              <a:rPr dirty="0" sz="1200" spc="2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contribuíram</a:t>
            </a:r>
            <a:r>
              <a:rPr dirty="0" sz="1200" spc="22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para</a:t>
            </a:r>
            <a:r>
              <a:rPr dirty="0" sz="1200" spc="229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a</a:t>
            </a:r>
            <a:r>
              <a:rPr dirty="0" sz="1200" spc="229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compreensão</a:t>
            </a:r>
            <a:r>
              <a:rPr dirty="0" sz="1200" spc="23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dos</a:t>
            </a:r>
            <a:r>
              <a:rPr dirty="0" sz="1200" spc="22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desafios</a:t>
            </a:r>
            <a:r>
              <a:rPr dirty="0" sz="1200" spc="22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enfrentados</a:t>
            </a:r>
            <a:r>
              <a:rPr dirty="0" sz="1200" spc="27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na</a:t>
            </a:r>
            <a:r>
              <a:rPr dirty="0" sz="1200" spc="235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prática </a:t>
            </a:r>
            <a:r>
              <a:rPr dirty="0" sz="1200">
                <a:latin typeface="Arial"/>
                <a:cs typeface="Arial"/>
              </a:rPr>
              <a:t>docente,</a:t>
            </a:r>
            <a:r>
              <a:rPr dirty="0" sz="1200" spc="-5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como</a:t>
            </a:r>
            <a:r>
              <a:rPr dirty="0" sz="1200" spc="-4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a</a:t>
            </a:r>
            <a:r>
              <a:rPr dirty="0" sz="1200" spc="-65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indisciplina,</a:t>
            </a:r>
            <a:r>
              <a:rPr dirty="0" sz="1200" spc="-5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a</a:t>
            </a:r>
            <a:r>
              <a:rPr dirty="0" sz="1200" spc="-4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diversidade</a:t>
            </a:r>
            <a:r>
              <a:rPr dirty="0" sz="1200" spc="-4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de</a:t>
            </a:r>
            <a:r>
              <a:rPr dirty="0" sz="1200" spc="-35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ritmos</a:t>
            </a:r>
            <a:r>
              <a:rPr dirty="0" sz="1200" spc="-4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de</a:t>
            </a:r>
            <a:r>
              <a:rPr dirty="0" sz="1200" spc="-40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aprendizagem</a:t>
            </a:r>
            <a:r>
              <a:rPr dirty="0" sz="1200" spc="-7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e</a:t>
            </a:r>
            <a:r>
              <a:rPr dirty="0" sz="1200" spc="-4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as</a:t>
            </a:r>
            <a:r>
              <a:rPr dirty="0" sz="1200" spc="-45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limitações </a:t>
            </a:r>
            <a:r>
              <a:rPr dirty="0" sz="1200">
                <a:latin typeface="Arial"/>
                <a:cs typeface="Arial"/>
              </a:rPr>
              <a:t>estruturais.</a:t>
            </a:r>
            <a:r>
              <a:rPr dirty="0" sz="1200" spc="260">
                <a:latin typeface="Arial"/>
                <a:cs typeface="Arial"/>
              </a:rPr>
              <a:t>  </a:t>
            </a:r>
            <a:r>
              <a:rPr dirty="0" sz="1200">
                <a:latin typeface="Arial"/>
                <a:cs typeface="Arial"/>
              </a:rPr>
              <a:t>Neste</a:t>
            </a:r>
            <a:r>
              <a:rPr dirty="0" sz="1200" spc="265">
                <a:latin typeface="Arial"/>
                <a:cs typeface="Arial"/>
              </a:rPr>
              <a:t>  </a:t>
            </a:r>
            <a:r>
              <a:rPr dirty="0" sz="1200">
                <a:latin typeface="Arial"/>
                <a:cs typeface="Arial"/>
              </a:rPr>
              <a:t>sentido,</a:t>
            </a:r>
            <a:r>
              <a:rPr dirty="0" sz="1200" spc="265">
                <a:latin typeface="Arial"/>
                <a:cs typeface="Arial"/>
              </a:rPr>
              <a:t>  </a:t>
            </a:r>
            <a:r>
              <a:rPr dirty="0" sz="1200">
                <a:latin typeface="Arial"/>
                <a:cs typeface="Arial"/>
              </a:rPr>
              <a:t>o</a:t>
            </a:r>
            <a:r>
              <a:rPr dirty="0" sz="1200" spc="265">
                <a:latin typeface="Arial"/>
                <a:cs typeface="Arial"/>
              </a:rPr>
              <a:t>  </a:t>
            </a:r>
            <a:r>
              <a:rPr dirty="0" sz="1200">
                <a:latin typeface="Arial"/>
                <a:cs typeface="Arial"/>
              </a:rPr>
              <a:t>estágio</a:t>
            </a:r>
            <a:r>
              <a:rPr dirty="0" sz="1200" spc="265">
                <a:latin typeface="Arial"/>
                <a:cs typeface="Arial"/>
              </a:rPr>
              <a:t>  </a:t>
            </a:r>
            <a:r>
              <a:rPr dirty="0" sz="1200">
                <a:latin typeface="Arial"/>
                <a:cs typeface="Arial"/>
              </a:rPr>
              <a:t>contribuiu</a:t>
            </a:r>
            <a:r>
              <a:rPr dirty="0" sz="1200" spc="270">
                <a:latin typeface="Arial"/>
                <a:cs typeface="Arial"/>
              </a:rPr>
              <a:t>  </a:t>
            </a:r>
            <a:r>
              <a:rPr dirty="0" sz="1200">
                <a:latin typeface="Arial"/>
                <a:cs typeface="Arial"/>
              </a:rPr>
              <a:t>significativamente</a:t>
            </a:r>
            <a:r>
              <a:rPr dirty="0" sz="1200" spc="265">
                <a:latin typeface="Arial"/>
                <a:cs typeface="Arial"/>
              </a:rPr>
              <a:t>  </a:t>
            </a:r>
            <a:r>
              <a:rPr dirty="0" sz="1200">
                <a:latin typeface="Arial"/>
                <a:cs typeface="Arial"/>
              </a:rPr>
              <a:t>para</a:t>
            </a:r>
            <a:r>
              <a:rPr dirty="0" sz="1200" spc="265">
                <a:latin typeface="Arial"/>
                <a:cs typeface="Arial"/>
              </a:rPr>
              <a:t>  </a:t>
            </a:r>
            <a:r>
              <a:rPr dirty="0" sz="1200" spc="-50">
                <a:latin typeface="Arial"/>
                <a:cs typeface="Arial"/>
              </a:rPr>
              <a:t>o </a:t>
            </a:r>
            <a:r>
              <a:rPr dirty="0" sz="1200">
                <a:latin typeface="Arial"/>
                <a:cs typeface="Arial"/>
              </a:rPr>
              <a:t>desenvolvimento</a:t>
            </a:r>
            <a:r>
              <a:rPr dirty="0" sz="1200" spc="110">
                <a:latin typeface="Arial"/>
                <a:cs typeface="Arial"/>
              </a:rPr>
              <a:t>  </a:t>
            </a:r>
            <a:r>
              <a:rPr dirty="0" sz="1200">
                <a:latin typeface="Arial"/>
                <a:cs typeface="Arial"/>
              </a:rPr>
              <a:t>da</a:t>
            </a:r>
            <a:r>
              <a:rPr dirty="0" sz="1200" spc="100">
                <a:latin typeface="Arial"/>
                <a:cs typeface="Arial"/>
              </a:rPr>
              <a:t>  </a:t>
            </a:r>
            <a:r>
              <a:rPr dirty="0" sz="1200">
                <a:latin typeface="Arial"/>
                <a:cs typeface="Arial"/>
              </a:rPr>
              <a:t>identidade</a:t>
            </a:r>
            <a:r>
              <a:rPr dirty="0" sz="1200" spc="110">
                <a:latin typeface="Arial"/>
                <a:cs typeface="Arial"/>
              </a:rPr>
              <a:t>  </a:t>
            </a:r>
            <a:r>
              <a:rPr dirty="0" sz="1200">
                <a:latin typeface="Arial"/>
                <a:cs typeface="Arial"/>
              </a:rPr>
              <a:t>docente,</a:t>
            </a:r>
            <a:r>
              <a:rPr dirty="0" sz="1200" spc="105">
                <a:latin typeface="Arial"/>
                <a:cs typeface="Arial"/>
              </a:rPr>
              <a:t>  </a:t>
            </a:r>
            <a:r>
              <a:rPr dirty="0" sz="1200">
                <a:latin typeface="Arial"/>
                <a:cs typeface="Arial"/>
              </a:rPr>
              <a:t>ao</a:t>
            </a:r>
            <a:r>
              <a:rPr dirty="0" sz="1200" spc="95">
                <a:latin typeface="Arial"/>
                <a:cs typeface="Arial"/>
              </a:rPr>
              <a:t>  </a:t>
            </a:r>
            <a:r>
              <a:rPr dirty="0" sz="1200">
                <a:latin typeface="Arial"/>
                <a:cs typeface="Arial"/>
              </a:rPr>
              <a:t>possibilitar</a:t>
            </a:r>
            <a:r>
              <a:rPr dirty="0" sz="1200" spc="110">
                <a:latin typeface="Arial"/>
                <a:cs typeface="Arial"/>
              </a:rPr>
              <a:t>  </a:t>
            </a:r>
            <a:r>
              <a:rPr dirty="0" sz="1200">
                <a:latin typeface="Arial"/>
                <a:cs typeface="Arial"/>
              </a:rPr>
              <a:t>o</a:t>
            </a:r>
            <a:r>
              <a:rPr dirty="0" sz="1200" spc="95">
                <a:latin typeface="Arial"/>
                <a:cs typeface="Arial"/>
              </a:rPr>
              <a:t>  </a:t>
            </a:r>
            <a:r>
              <a:rPr dirty="0" sz="1200">
                <a:latin typeface="Arial"/>
                <a:cs typeface="Arial"/>
              </a:rPr>
              <a:t>aprimoramento</a:t>
            </a:r>
            <a:r>
              <a:rPr dirty="0" sz="1200" spc="114">
                <a:latin typeface="Arial"/>
                <a:cs typeface="Arial"/>
              </a:rPr>
              <a:t>  </a:t>
            </a:r>
            <a:r>
              <a:rPr dirty="0" sz="1200" spc="-25">
                <a:latin typeface="Arial"/>
                <a:cs typeface="Arial"/>
              </a:rPr>
              <a:t>das </a:t>
            </a:r>
            <a:r>
              <a:rPr dirty="0" sz="1200">
                <a:latin typeface="Arial"/>
                <a:cs typeface="Arial"/>
              </a:rPr>
              <a:t>habilidades</a:t>
            </a:r>
            <a:r>
              <a:rPr dirty="0" sz="1200" spc="110">
                <a:latin typeface="Arial"/>
                <a:cs typeface="Arial"/>
              </a:rPr>
              <a:t>  </a:t>
            </a:r>
            <a:r>
              <a:rPr dirty="0" sz="1200">
                <a:latin typeface="Arial"/>
                <a:cs typeface="Arial"/>
              </a:rPr>
              <a:t>da</a:t>
            </a:r>
            <a:r>
              <a:rPr dirty="0" sz="1200" spc="120">
                <a:latin typeface="Arial"/>
                <a:cs typeface="Arial"/>
              </a:rPr>
              <a:t>  </a:t>
            </a:r>
            <a:r>
              <a:rPr dirty="0" sz="1200">
                <a:latin typeface="Arial"/>
                <a:cs typeface="Arial"/>
              </a:rPr>
              <a:t>análise</a:t>
            </a:r>
            <a:r>
              <a:rPr dirty="0" sz="1200" spc="120">
                <a:latin typeface="Arial"/>
                <a:cs typeface="Arial"/>
              </a:rPr>
              <a:t>  </a:t>
            </a:r>
            <a:r>
              <a:rPr dirty="0" sz="1200">
                <a:latin typeface="Arial"/>
                <a:cs typeface="Arial"/>
              </a:rPr>
              <a:t>crítica,</a:t>
            </a:r>
            <a:r>
              <a:rPr dirty="0" sz="1200" spc="110">
                <a:latin typeface="Arial"/>
                <a:cs typeface="Arial"/>
              </a:rPr>
              <a:t>  </a:t>
            </a:r>
            <a:r>
              <a:rPr dirty="0" sz="1200">
                <a:latin typeface="Arial"/>
                <a:cs typeface="Arial"/>
              </a:rPr>
              <a:t>a</a:t>
            </a:r>
            <a:r>
              <a:rPr dirty="0" sz="1200" spc="114">
                <a:latin typeface="Arial"/>
                <a:cs typeface="Arial"/>
              </a:rPr>
              <a:t>  </a:t>
            </a:r>
            <a:r>
              <a:rPr dirty="0" sz="1200">
                <a:latin typeface="Arial"/>
                <a:cs typeface="Arial"/>
              </a:rPr>
              <a:t>aproximação</a:t>
            </a:r>
            <a:r>
              <a:rPr dirty="0" sz="1200" spc="120">
                <a:latin typeface="Arial"/>
                <a:cs typeface="Arial"/>
              </a:rPr>
              <a:t>  </a:t>
            </a:r>
            <a:r>
              <a:rPr dirty="0" sz="1200">
                <a:latin typeface="Arial"/>
                <a:cs typeface="Arial"/>
              </a:rPr>
              <a:t>com</a:t>
            </a:r>
            <a:r>
              <a:rPr dirty="0" sz="1200" spc="114">
                <a:latin typeface="Arial"/>
                <a:cs typeface="Arial"/>
              </a:rPr>
              <a:t>  </a:t>
            </a:r>
            <a:r>
              <a:rPr dirty="0" sz="1200">
                <a:latin typeface="Arial"/>
                <a:cs typeface="Arial"/>
              </a:rPr>
              <a:t>a</a:t>
            </a:r>
            <a:r>
              <a:rPr dirty="0" sz="1200" spc="114">
                <a:latin typeface="Arial"/>
                <a:cs typeface="Arial"/>
              </a:rPr>
              <a:t>  </a:t>
            </a:r>
            <a:r>
              <a:rPr dirty="0" sz="1200">
                <a:latin typeface="Arial"/>
                <a:cs typeface="Arial"/>
              </a:rPr>
              <a:t>realidade</a:t>
            </a:r>
            <a:r>
              <a:rPr dirty="0" sz="1200" spc="120">
                <a:latin typeface="Arial"/>
                <a:cs typeface="Arial"/>
              </a:rPr>
              <a:t>  </a:t>
            </a:r>
            <a:r>
              <a:rPr dirty="0" sz="1200">
                <a:latin typeface="Arial"/>
                <a:cs typeface="Arial"/>
              </a:rPr>
              <a:t>escolar</a:t>
            </a:r>
            <a:r>
              <a:rPr dirty="0" sz="1200" spc="114">
                <a:latin typeface="Arial"/>
                <a:cs typeface="Arial"/>
              </a:rPr>
              <a:t>  </a:t>
            </a:r>
            <a:r>
              <a:rPr dirty="0" sz="1200">
                <a:latin typeface="Arial"/>
                <a:cs typeface="Arial"/>
              </a:rPr>
              <a:t>e</a:t>
            </a:r>
            <a:r>
              <a:rPr dirty="0" sz="1200" spc="120">
                <a:latin typeface="Arial"/>
                <a:cs typeface="Arial"/>
              </a:rPr>
              <a:t>  </a:t>
            </a:r>
            <a:r>
              <a:rPr dirty="0" sz="1200" spc="-50">
                <a:latin typeface="Arial"/>
                <a:cs typeface="Arial"/>
              </a:rPr>
              <a:t>o </a:t>
            </a:r>
            <a:r>
              <a:rPr dirty="0" sz="1200">
                <a:latin typeface="Arial"/>
                <a:cs typeface="Arial"/>
              </a:rPr>
              <a:t>reconhecimento</a:t>
            </a:r>
            <a:r>
              <a:rPr dirty="0" sz="1200" spc="12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da</a:t>
            </a:r>
            <a:r>
              <a:rPr dirty="0" sz="1200" spc="15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prática</a:t>
            </a:r>
            <a:r>
              <a:rPr dirty="0" sz="1200" spc="15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como</a:t>
            </a:r>
            <a:r>
              <a:rPr dirty="0" sz="1200" spc="12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elemento</a:t>
            </a:r>
            <a:r>
              <a:rPr dirty="0" sz="1200" spc="15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essencial</a:t>
            </a:r>
            <a:r>
              <a:rPr dirty="0" sz="1200" spc="15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na</a:t>
            </a:r>
            <a:r>
              <a:rPr dirty="0" sz="1200" spc="15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formação</a:t>
            </a:r>
            <a:r>
              <a:rPr dirty="0" sz="1200" spc="15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do</a:t>
            </a:r>
            <a:r>
              <a:rPr dirty="0" sz="1200" spc="15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professor</a:t>
            </a:r>
            <a:r>
              <a:rPr dirty="0" sz="1200" spc="120">
                <a:latin typeface="Arial"/>
                <a:cs typeface="Arial"/>
              </a:rPr>
              <a:t> </a:t>
            </a:r>
            <a:r>
              <a:rPr dirty="0" sz="1200" spc="-25">
                <a:latin typeface="Arial"/>
                <a:cs typeface="Arial"/>
              </a:rPr>
              <a:t>de </a:t>
            </a:r>
            <a:r>
              <a:rPr dirty="0" sz="1200" spc="-10">
                <a:latin typeface="Arial"/>
                <a:cs typeface="Arial"/>
              </a:rPr>
              <a:t>Geografia.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80"/>
              </a:spcBef>
            </a:pPr>
            <a:endParaRPr sz="1200">
              <a:latin typeface="Arial"/>
              <a:cs typeface="Arial"/>
            </a:endParaRPr>
          </a:p>
          <a:p>
            <a:pPr algn="just" marL="12700">
              <a:lnSpc>
                <a:spcPct val="100000"/>
              </a:lnSpc>
            </a:pPr>
            <a:r>
              <a:rPr dirty="0" sz="1200">
                <a:latin typeface="Arial"/>
                <a:cs typeface="Arial"/>
              </a:rPr>
              <a:t>Palavras-chave:</a:t>
            </a:r>
            <a:r>
              <a:rPr dirty="0" sz="1200" spc="-3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Estágio</a:t>
            </a:r>
            <a:r>
              <a:rPr dirty="0" sz="1200" spc="-2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Supervisionado;</a:t>
            </a:r>
            <a:r>
              <a:rPr dirty="0" sz="1200" spc="-3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Estágio</a:t>
            </a:r>
            <a:r>
              <a:rPr dirty="0" sz="1200" spc="-2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em</a:t>
            </a:r>
            <a:r>
              <a:rPr dirty="0" sz="1200" spc="-3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Geografia;</a:t>
            </a:r>
            <a:r>
              <a:rPr dirty="0" sz="1200" spc="-3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Formação</a:t>
            </a:r>
            <a:r>
              <a:rPr dirty="0" sz="1200" spc="-20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Docente.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15"/>
              </a:spcBef>
            </a:pPr>
            <a:endParaRPr sz="1200">
              <a:latin typeface="Arial"/>
              <a:cs typeface="Arial"/>
            </a:endParaRPr>
          </a:p>
          <a:p>
            <a:pPr marL="12700" marR="1471295">
              <a:lnSpc>
                <a:spcPct val="106000"/>
              </a:lnSpc>
            </a:pPr>
            <a:r>
              <a:rPr dirty="0" sz="1200">
                <a:latin typeface="Arial"/>
                <a:cs typeface="Arial"/>
              </a:rPr>
              <a:t>1.Orientador:</a:t>
            </a:r>
            <a:r>
              <a:rPr dirty="0" sz="1200" spc="-3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Prof</a:t>
            </a:r>
            <a:r>
              <a:rPr dirty="0" sz="1200" spc="-3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Dr.</a:t>
            </a:r>
            <a:r>
              <a:rPr dirty="0" sz="1200" spc="-2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Paulo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Roberto</a:t>
            </a:r>
            <a:r>
              <a:rPr dirty="0" sz="1200" spc="-1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Florêncio</a:t>
            </a:r>
            <a:r>
              <a:rPr dirty="0" sz="1200" spc="-4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de</a:t>
            </a:r>
            <a:r>
              <a:rPr dirty="0" sz="1200" spc="-1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Abreu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e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Silva </a:t>
            </a:r>
            <a:r>
              <a:rPr dirty="0" sz="1200">
                <a:latin typeface="Arial"/>
                <a:cs typeface="Arial"/>
              </a:rPr>
              <a:t>2.Discente:</a:t>
            </a:r>
            <a:r>
              <a:rPr dirty="0" sz="1200" spc="145">
                <a:latin typeface="Arial"/>
                <a:cs typeface="Arial"/>
              </a:rPr>
              <a:t>  </a:t>
            </a:r>
            <a:r>
              <a:rPr dirty="0" sz="1200">
                <a:latin typeface="Arial"/>
                <a:cs typeface="Arial"/>
              </a:rPr>
              <a:t>Marlon</a:t>
            </a:r>
            <a:r>
              <a:rPr dirty="0" sz="1200" spc="-1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da</a:t>
            </a:r>
            <a:r>
              <a:rPr dirty="0" sz="1200" spc="-1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Silva</a:t>
            </a:r>
            <a:r>
              <a:rPr dirty="0" sz="1200" spc="-10">
                <a:latin typeface="Arial"/>
                <a:cs typeface="Arial"/>
              </a:rPr>
              <a:t> Batista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200">
                <a:latin typeface="Arial"/>
                <a:cs typeface="Arial"/>
              </a:rPr>
              <a:t>3.Discente:</a:t>
            </a:r>
            <a:r>
              <a:rPr dirty="0" sz="1200" spc="150">
                <a:latin typeface="Arial"/>
                <a:cs typeface="Arial"/>
              </a:rPr>
              <a:t>  </a:t>
            </a:r>
            <a:r>
              <a:rPr dirty="0" sz="1200">
                <a:latin typeface="Arial"/>
                <a:cs typeface="Arial"/>
              </a:rPr>
              <a:t>Thais</a:t>
            </a:r>
            <a:r>
              <a:rPr dirty="0" sz="1200" spc="-1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Manuela</a:t>
            </a:r>
            <a:r>
              <a:rPr dirty="0" sz="1200" spc="-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da</a:t>
            </a:r>
            <a:r>
              <a:rPr dirty="0" sz="1200" spc="-10">
                <a:latin typeface="Arial"/>
                <a:cs typeface="Arial"/>
              </a:rPr>
              <a:t> </a:t>
            </a:r>
            <a:r>
              <a:rPr dirty="0" sz="1200" spc="-20">
                <a:latin typeface="Arial"/>
                <a:cs typeface="Arial"/>
              </a:rPr>
              <a:t>Silva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1080135" y="8720201"/>
            <a:ext cx="2819400" cy="28575"/>
          </a:xfrm>
          <a:custGeom>
            <a:avLst/>
            <a:gdLst/>
            <a:ahLst/>
            <a:cxnLst/>
            <a:rect l="l" t="t" r="r" b="b"/>
            <a:pathLst>
              <a:path w="2819400" h="28575">
                <a:moveTo>
                  <a:pt x="0" y="0"/>
                </a:moveTo>
                <a:lnTo>
                  <a:pt x="2819400" y="28575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DELL</dc:creator>
  <dcterms:created xsi:type="dcterms:W3CDTF">2025-05-27T23:04:50Z</dcterms:created>
  <dcterms:modified xsi:type="dcterms:W3CDTF">2025-05-27T23:04:50Z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2025-05-27T00:00:00Z</vt:filetime>
  </property>
  <property fmtid="{D5CDD505-2E9C-101B-9397-08002B2CF9AE}" pid="3" name="Creator">
    <vt:lpwstr>Microsoft Word</vt:lpwstr>
  </property>
  <property fmtid="{D5CDD505-2E9C-101B-9397-08002B2CF9AE}" pid="4" name="LastSaved">
    <vt:filetime>2025-05-27T00:00:00Z</vt:filetime>
  </property>
</Properties>
</file>